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85" r:id="rId6"/>
    <p:sldId id="262" r:id="rId7"/>
    <p:sldId id="304" r:id="rId8"/>
    <p:sldId id="263" r:id="rId9"/>
    <p:sldId id="264" r:id="rId10"/>
    <p:sldId id="265" r:id="rId11"/>
    <p:sldId id="286" r:id="rId12"/>
    <p:sldId id="266" r:id="rId13"/>
    <p:sldId id="267" r:id="rId14"/>
    <p:sldId id="272" r:id="rId15"/>
    <p:sldId id="273" r:id="rId16"/>
    <p:sldId id="278" r:id="rId17"/>
    <p:sldId id="274" r:id="rId18"/>
    <p:sldId id="275" r:id="rId19"/>
    <p:sldId id="277" r:id="rId20"/>
    <p:sldId id="279" r:id="rId21"/>
    <p:sldId id="287" r:id="rId22"/>
    <p:sldId id="281" r:id="rId23"/>
    <p:sldId id="288" r:id="rId24"/>
    <p:sldId id="289" r:id="rId25"/>
    <p:sldId id="290" r:id="rId26"/>
    <p:sldId id="292" r:id="rId27"/>
    <p:sldId id="291" r:id="rId28"/>
    <p:sldId id="293" r:id="rId29"/>
    <p:sldId id="294" r:id="rId30"/>
    <p:sldId id="295" r:id="rId31"/>
    <p:sldId id="296" r:id="rId32"/>
    <p:sldId id="297" r:id="rId33"/>
    <p:sldId id="298" r:id="rId34"/>
    <p:sldId id="300" r:id="rId35"/>
    <p:sldId id="301" r:id="rId36"/>
    <p:sldId id="302" r:id="rId37"/>
    <p:sldId id="303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6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716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 custT="1"/>
      <dgm:spPr>
        <a:solidFill>
          <a:schemeClr val="bg1">
            <a:alpha val="50196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90CBE7-4843-495D-9A74-E12D721C64AA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gm:t>
    </dgm:pt>
    <dgm:pt modelId="{55E54FC0-9D08-4A0C-A248-342DE76C151C}" type="parTrans" cxnId="{CAAD45C7-3071-4A31-B218-271476CDF536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10BBF3-1E8E-4D24-B679-7918269BC85E}" type="sibTrans" cxnId="{CAAD45C7-3071-4A31-B218-271476CDF536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E82C2F-4D5A-428A-A424-138AE9CACAB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gm:t>
    </dgm:pt>
    <dgm:pt modelId="{0546BB68-DF9C-4FD8-A1EB-7D9BFB55B1CB}" type="parTrans" cxnId="{71A3D2D9-792B-42E0-9854-BC99F3F7027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973EF-2C6B-499D-8ED3-D9D4A60FBD27}" type="sibTrans" cxnId="{71A3D2D9-792B-42E0-9854-BC99F3F7027B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52838-0F94-4DBD-807A-6A4373222E52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gm:t>
    </dgm:pt>
    <dgm:pt modelId="{36B45A97-6414-42FD-A17A-C3AECBC76818}" type="par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AFCDA-7EC6-4F8C-98DE-77A48D4DFE26}" type="sib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779A0E-E296-4F00-AABE-AA06F088F4DD}" type="sibTrans" cxnId="{CCD45B48-CED7-4057-8CDB-FFF0BAE60FF0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227CC7-C27F-4DF7-AC74-69FF72C4D7B7}" type="sibTrans" cxnId="{EF2A8301-9AEC-4429-A28E-E46FF995443D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Y="4284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Y="4284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4E3FC25F-CFFB-470D-92D5-EF3D53B8C6A8}" type="pres">
      <dgm:prSet presAssocID="{63372502-6C74-463E-B1CA-7D1821E0231D}" presName="node" presStyleLbl="node1" presStyleIdx="2" presStyleCnt="7" custScaleY="4284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6"/>
      <dgm:spPr/>
    </dgm:pt>
    <dgm:pt modelId="{2B197621-0649-4847-9EBA-1F75FC4D2B8A}" type="pres">
      <dgm:prSet presAssocID="{B9227CC7-C27F-4DF7-AC74-69FF72C4D7B7}" presName="connectorText" presStyleLbl="sibTrans1D1" presStyleIdx="2" presStyleCnt="6"/>
      <dgm:spPr/>
    </dgm:pt>
    <dgm:pt modelId="{2562C205-DAEC-45CF-8D4C-CCB654F27FE4}" type="pres">
      <dgm:prSet presAssocID="{76A20E6C-0411-4242-AA1C-BFF6973BF64B}" presName="node" presStyleLbl="node1" presStyleIdx="3" presStyleCnt="7" custScaleY="42849">
        <dgm:presLayoutVars>
          <dgm:bulletEnabled val="1"/>
        </dgm:presLayoutVars>
      </dgm:prSet>
      <dgm:spPr/>
    </dgm:pt>
    <dgm:pt modelId="{51C44492-D74A-4610-9496-FC668E2E2E33}" type="pres">
      <dgm:prSet presAssocID="{37F4EAD7-651A-4D5D-9A35-267500A6F662}" presName="sibTrans" presStyleLbl="sibTrans1D1" presStyleIdx="3" presStyleCnt="6"/>
      <dgm:spPr/>
    </dgm:pt>
    <dgm:pt modelId="{861EE8FE-8502-4A11-B83A-172151DDB150}" type="pres">
      <dgm:prSet presAssocID="{37F4EAD7-651A-4D5D-9A35-267500A6F662}" presName="connectorText" presStyleLbl="sibTrans1D1" presStyleIdx="3" presStyleCnt="6"/>
      <dgm:spPr/>
    </dgm:pt>
    <dgm:pt modelId="{2525640B-B95D-4CD3-B505-D4F4A78B25B7}" type="pres">
      <dgm:prSet presAssocID="{C090CBE7-4843-495D-9A74-E12D721C64AA}" presName="node" presStyleLbl="node1" presStyleIdx="4" presStyleCnt="7" custScaleY="42849">
        <dgm:presLayoutVars>
          <dgm:bulletEnabled val="1"/>
        </dgm:presLayoutVars>
      </dgm:prSet>
      <dgm:spPr/>
    </dgm:pt>
    <dgm:pt modelId="{24A53E62-43AF-4755-BF6B-ED88AD22B375}" type="pres">
      <dgm:prSet presAssocID="{A010BBF3-1E8E-4D24-B679-7918269BC85E}" presName="sibTrans" presStyleLbl="sibTrans1D1" presStyleIdx="4" presStyleCnt="6"/>
      <dgm:spPr/>
    </dgm:pt>
    <dgm:pt modelId="{EFA589EE-6DED-4620-A603-4DE85AAB5E25}" type="pres">
      <dgm:prSet presAssocID="{A010BBF3-1E8E-4D24-B679-7918269BC85E}" presName="connectorText" presStyleLbl="sibTrans1D1" presStyleIdx="4" presStyleCnt="6"/>
      <dgm:spPr/>
    </dgm:pt>
    <dgm:pt modelId="{1E26A85B-B856-4EB2-B364-F36BCFBB5960}" type="pres">
      <dgm:prSet presAssocID="{84E82C2F-4D5A-428A-A424-138AE9CACABB}" presName="node" presStyleLbl="node1" presStyleIdx="5" presStyleCnt="7" custScaleY="42849">
        <dgm:presLayoutVars>
          <dgm:bulletEnabled val="1"/>
        </dgm:presLayoutVars>
      </dgm:prSet>
      <dgm:spPr/>
    </dgm:pt>
    <dgm:pt modelId="{B6E01545-A8F4-44F6-AF46-F261939C0C7A}" type="pres">
      <dgm:prSet presAssocID="{A7E973EF-2C6B-499D-8ED3-D9D4A60FBD27}" presName="sibTrans" presStyleLbl="sibTrans1D1" presStyleIdx="5" presStyleCnt="6"/>
      <dgm:spPr/>
    </dgm:pt>
    <dgm:pt modelId="{6CCCB054-45D7-436D-8CBA-272C848C3FC5}" type="pres">
      <dgm:prSet presAssocID="{A7E973EF-2C6B-499D-8ED3-D9D4A60FBD27}" presName="connectorText" presStyleLbl="sibTrans1D1" presStyleIdx="5" presStyleCnt="6"/>
      <dgm:spPr/>
    </dgm:pt>
    <dgm:pt modelId="{98BBD64D-371D-443E-ABB3-782E95E480E8}" type="pres">
      <dgm:prSet presAssocID="{A7E52838-0F94-4DBD-807A-6A4373222E52}" presName="node" presStyleLbl="node1" presStyleIdx="6" presStyleCnt="7" custScaleY="4284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282E8802-51B3-47AF-A6F0-F8ECF0FB9839}" type="presOf" srcId="{A7E973EF-2C6B-499D-8ED3-D9D4A60FBD27}" destId="{6CCCB054-45D7-436D-8CBA-272C848C3FC5}" srcOrd="1" destOrd="0" presId="urn:microsoft.com/office/officeart/2005/8/layout/bProcess3"/>
    <dgm:cxn modelId="{A1B2AD0A-E1E1-4069-873F-667A28051D04}" type="presOf" srcId="{A7E52838-0F94-4DBD-807A-6A4373222E52}" destId="{98BBD64D-371D-443E-ABB3-782E95E480E8}" srcOrd="0" destOrd="0" presId="urn:microsoft.com/office/officeart/2005/8/layout/bProcess3"/>
    <dgm:cxn modelId="{7B3EEA0E-6187-4E1B-88BA-FBC97E196DF6}" type="presOf" srcId="{A7E973EF-2C6B-499D-8ED3-D9D4A60FBD27}" destId="{B6E01545-A8F4-44F6-AF46-F261939C0C7A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E8AB232E-7EAF-44EF-B554-C07D4A2524FB}" type="presOf" srcId="{37F4EAD7-651A-4D5D-9A35-267500A6F662}" destId="{861EE8FE-8502-4A11-B83A-172151DDB150}" srcOrd="1" destOrd="0" presId="urn:microsoft.com/office/officeart/2005/8/layout/bProcess3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5524B141-7553-434D-87CD-C7B8912643CA}" type="presOf" srcId="{A010BBF3-1E8E-4D24-B679-7918269BC85E}" destId="{24A53E62-43AF-4755-BF6B-ED88AD22B375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B1370B79-6949-4E4A-8020-F510182684B2}" type="presOf" srcId="{84E82C2F-4D5A-428A-A424-138AE9CACABB}" destId="{1E26A85B-B856-4EB2-B364-F36BCFBB5960}" srcOrd="0" destOrd="0" presId="urn:microsoft.com/office/officeart/2005/8/layout/bProcess3"/>
    <dgm:cxn modelId="{B4A04182-86F6-4430-BABF-0853076CF0A2}" type="presOf" srcId="{A010BBF3-1E8E-4D24-B679-7918269BC85E}" destId="{EFA589EE-6DED-4620-A603-4DE85AAB5E25}" srcOrd="1" destOrd="0" presId="urn:microsoft.com/office/officeart/2005/8/layout/bProcess3"/>
    <dgm:cxn modelId="{D2884494-CF4C-4CE7-9C92-EC8603819BDB}" srcId="{8724ED28-120F-4F41-B021-333CB23330F6}" destId="{A7E52838-0F94-4DBD-807A-6A4373222E52}" srcOrd="6" destOrd="0" parTransId="{36B45A97-6414-42FD-A17A-C3AECBC76818}" sibTransId="{993AFCDA-7EC6-4F8C-98DE-77A48D4DFE26}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CA12C1A7-6392-4D11-8425-9D9360D8649D}" type="presOf" srcId="{37F4EAD7-651A-4D5D-9A35-267500A6F662}" destId="{51C44492-D74A-4610-9496-FC668E2E2E33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CAAD45C7-3071-4A31-B218-271476CDF536}" srcId="{8724ED28-120F-4F41-B021-333CB23330F6}" destId="{C090CBE7-4843-495D-9A74-E12D721C64AA}" srcOrd="4" destOrd="0" parTransId="{55E54FC0-9D08-4A0C-A248-342DE76C151C}" sibTransId="{A010BBF3-1E8E-4D24-B679-7918269BC85E}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71A3D2D9-792B-42E0-9854-BC99F3F7027B}" srcId="{8724ED28-120F-4F41-B021-333CB23330F6}" destId="{84E82C2F-4D5A-428A-A424-138AE9CACABB}" srcOrd="5" destOrd="0" parTransId="{0546BB68-DF9C-4FD8-A1EB-7D9BFB55B1CB}" sibTransId="{A7E973EF-2C6B-499D-8ED3-D9D4A60FBD27}"/>
    <dgm:cxn modelId="{57F109F5-0883-4499-8242-274DAEC183D0}" type="presOf" srcId="{C090CBE7-4843-495D-9A74-E12D721C64AA}" destId="{2525640B-B95D-4CD3-B505-D4F4A78B25B7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77F150B-6C38-46AB-BE00-C92DD7E22F20}" type="presParOf" srcId="{A605D2DE-0E98-4656-8C46-67A9D41FEFBF}" destId="{51C44492-D74A-4610-9496-FC668E2E2E33}" srcOrd="7" destOrd="0" presId="urn:microsoft.com/office/officeart/2005/8/layout/bProcess3"/>
    <dgm:cxn modelId="{C86A56B1-FC4E-44EB-BCB1-92CCCC2CC1D8}" type="presParOf" srcId="{51C44492-D74A-4610-9496-FC668E2E2E33}" destId="{861EE8FE-8502-4A11-B83A-172151DDB150}" srcOrd="0" destOrd="0" presId="urn:microsoft.com/office/officeart/2005/8/layout/bProcess3"/>
    <dgm:cxn modelId="{AB4CA53A-207C-437A-85C4-7DBBBA7AFD87}" type="presParOf" srcId="{A605D2DE-0E98-4656-8C46-67A9D41FEFBF}" destId="{2525640B-B95D-4CD3-B505-D4F4A78B25B7}" srcOrd="8" destOrd="0" presId="urn:microsoft.com/office/officeart/2005/8/layout/bProcess3"/>
    <dgm:cxn modelId="{AE14E251-076D-4891-B683-C39BBB8873AD}" type="presParOf" srcId="{A605D2DE-0E98-4656-8C46-67A9D41FEFBF}" destId="{24A53E62-43AF-4755-BF6B-ED88AD22B375}" srcOrd="9" destOrd="0" presId="urn:microsoft.com/office/officeart/2005/8/layout/bProcess3"/>
    <dgm:cxn modelId="{E066831D-1B22-4CFC-BA0A-E61F5B9196A4}" type="presParOf" srcId="{24A53E62-43AF-4755-BF6B-ED88AD22B375}" destId="{EFA589EE-6DED-4620-A603-4DE85AAB5E25}" srcOrd="0" destOrd="0" presId="urn:microsoft.com/office/officeart/2005/8/layout/bProcess3"/>
    <dgm:cxn modelId="{074BC2D5-696B-4BA4-B806-221CF03DB2DD}" type="presParOf" srcId="{A605D2DE-0E98-4656-8C46-67A9D41FEFBF}" destId="{1E26A85B-B856-4EB2-B364-F36BCFBB5960}" srcOrd="10" destOrd="0" presId="urn:microsoft.com/office/officeart/2005/8/layout/bProcess3"/>
    <dgm:cxn modelId="{21D37C32-D37B-45FE-9119-02BE8F3C0E99}" type="presParOf" srcId="{A605D2DE-0E98-4656-8C46-67A9D41FEFBF}" destId="{B6E01545-A8F4-44F6-AF46-F261939C0C7A}" srcOrd="11" destOrd="0" presId="urn:microsoft.com/office/officeart/2005/8/layout/bProcess3"/>
    <dgm:cxn modelId="{6D766806-8D8F-46CE-AF5E-6CE9C904EA2D}" type="presParOf" srcId="{B6E01545-A8F4-44F6-AF46-F261939C0C7A}" destId="{6CCCB054-45D7-436D-8CBA-272C848C3FC5}" srcOrd="0" destOrd="0" presId="urn:microsoft.com/office/officeart/2005/8/layout/bProcess3"/>
    <dgm:cxn modelId="{DDC70B35-1DB3-4A29-B405-0BB8B0B9E66B}" type="presParOf" srcId="{A605D2DE-0E98-4656-8C46-67A9D41FEFBF}" destId="{98BBD64D-371D-443E-ABB3-782E95E480E8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 custT="1"/>
      <dgm:spPr>
        <a:solidFill>
          <a:schemeClr val="bg1">
            <a:alpha val="50196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90CBE7-4843-495D-9A74-E12D721C64AA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gm:t>
    </dgm:pt>
    <dgm:pt modelId="{55E54FC0-9D08-4A0C-A248-342DE76C151C}" type="parTrans" cxnId="{CAAD45C7-3071-4A31-B218-271476CDF536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10BBF3-1E8E-4D24-B679-7918269BC85E}" type="sibTrans" cxnId="{CAAD45C7-3071-4A31-B218-271476CDF536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E82C2F-4D5A-428A-A424-138AE9CACAB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gm:t>
    </dgm:pt>
    <dgm:pt modelId="{0546BB68-DF9C-4FD8-A1EB-7D9BFB55B1CB}" type="parTrans" cxnId="{71A3D2D9-792B-42E0-9854-BC99F3F7027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973EF-2C6B-499D-8ED3-D9D4A60FBD27}" type="sibTrans" cxnId="{71A3D2D9-792B-42E0-9854-BC99F3F7027B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52838-0F94-4DBD-807A-6A4373222E52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gm:t>
    </dgm:pt>
    <dgm:pt modelId="{36B45A97-6414-42FD-A17A-C3AECBC76818}" type="par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AFCDA-7EC6-4F8C-98DE-77A48D4DFE26}" type="sib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779A0E-E296-4F00-AABE-AA06F088F4DD}" type="sibTrans" cxnId="{CCD45B48-CED7-4057-8CDB-FFF0BAE60FF0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227CC7-C27F-4DF7-AC74-69FF72C4D7B7}" type="sibTrans" cxnId="{EF2A8301-9AEC-4429-A28E-E46FF995443D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Y="4284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Y="4284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4E3FC25F-CFFB-470D-92D5-EF3D53B8C6A8}" type="pres">
      <dgm:prSet presAssocID="{63372502-6C74-463E-B1CA-7D1821E0231D}" presName="node" presStyleLbl="node1" presStyleIdx="2" presStyleCnt="7" custScaleY="4284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6"/>
      <dgm:spPr/>
    </dgm:pt>
    <dgm:pt modelId="{2B197621-0649-4847-9EBA-1F75FC4D2B8A}" type="pres">
      <dgm:prSet presAssocID="{B9227CC7-C27F-4DF7-AC74-69FF72C4D7B7}" presName="connectorText" presStyleLbl="sibTrans1D1" presStyleIdx="2" presStyleCnt="6"/>
      <dgm:spPr/>
    </dgm:pt>
    <dgm:pt modelId="{2562C205-DAEC-45CF-8D4C-CCB654F27FE4}" type="pres">
      <dgm:prSet presAssocID="{76A20E6C-0411-4242-AA1C-BFF6973BF64B}" presName="node" presStyleLbl="node1" presStyleIdx="3" presStyleCnt="7" custScaleY="42849">
        <dgm:presLayoutVars>
          <dgm:bulletEnabled val="1"/>
        </dgm:presLayoutVars>
      </dgm:prSet>
      <dgm:spPr/>
    </dgm:pt>
    <dgm:pt modelId="{51C44492-D74A-4610-9496-FC668E2E2E33}" type="pres">
      <dgm:prSet presAssocID="{37F4EAD7-651A-4D5D-9A35-267500A6F662}" presName="sibTrans" presStyleLbl="sibTrans1D1" presStyleIdx="3" presStyleCnt="6"/>
      <dgm:spPr/>
    </dgm:pt>
    <dgm:pt modelId="{861EE8FE-8502-4A11-B83A-172151DDB150}" type="pres">
      <dgm:prSet presAssocID="{37F4EAD7-651A-4D5D-9A35-267500A6F662}" presName="connectorText" presStyleLbl="sibTrans1D1" presStyleIdx="3" presStyleCnt="6"/>
      <dgm:spPr/>
    </dgm:pt>
    <dgm:pt modelId="{2525640B-B95D-4CD3-B505-D4F4A78B25B7}" type="pres">
      <dgm:prSet presAssocID="{C090CBE7-4843-495D-9A74-E12D721C64AA}" presName="node" presStyleLbl="node1" presStyleIdx="4" presStyleCnt="7" custScaleY="42849">
        <dgm:presLayoutVars>
          <dgm:bulletEnabled val="1"/>
        </dgm:presLayoutVars>
      </dgm:prSet>
      <dgm:spPr/>
    </dgm:pt>
    <dgm:pt modelId="{24A53E62-43AF-4755-BF6B-ED88AD22B375}" type="pres">
      <dgm:prSet presAssocID="{A010BBF3-1E8E-4D24-B679-7918269BC85E}" presName="sibTrans" presStyleLbl="sibTrans1D1" presStyleIdx="4" presStyleCnt="6"/>
      <dgm:spPr/>
    </dgm:pt>
    <dgm:pt modelId="{EFA589EE-6DED-4620-A603-4DE85AAB5E25}" type="pres">
      <dgm:prSet presAssocID="{A010BBF3-1E8E-4D24-B679-7918269BC85E}" presName="connectorText" presStyleLbl="sibTrans1D1" presStyleIdx="4" presStyleCnt="6"/>
      <dgm:spPr/>
    </dgm:pt>
    <dgm:pt modelId="{1E26A85B-B856-4EB2-B364-F36BCFBB5960}" type="pres">
      <dgm:prSet presAssocID="{84E82C2F-4D5A-428A-A424-138AE9CACABB}" presName="node" presStyleLbl="node1" presStyleIdx="5" presStyleCnt="7" custScaleY="42849">
        <dgm:presLayoutVars>
          <dgm:bulletEnabled val="1"/>
        </dgm:presLayoutVars>
      </dgm:prSet>
      <dgm:spPr/>
    </dgm:pt>
    <dgm:pt modelId="{B6E01545-A8F4-44F6-AF46-F261939C0C7A}" type="pres">
      <dgm:prSet presAssocID="{A7E973EF-2C6B-499D-8ED3-D9D4A60FBD27}" presName="sibTrans" presStyleLbl="sibTrans1D1" presStyleIdx="5" presStyleCnt="6"/>
      <dgm:spPr/>
    </dgm:pt>
    <dgm:pt modelId="{6CCCB054-45D7-436D-8CBA-272C848C3FC5}" type="pres">
      <dgm:prSet presAssocID="{A7E973EF-2C6B-499D-8ED3-D9D4A60FBD27}" presName="connectorText" presStyleLbl="sibTrans1D1" presStyleIdx="5" presStyleCnt="6"/>
      <dgm:spPr/>
    </dgm:pt>
    <dgm:pt modelId="{98BBD64D-371D-443E-ABB3-782E95E480E8}" type="pres">
      <dgm:prSet presAssocID="{A7E52838-0F94-4DBD-807A-6A4373222E52}" presName="node" presStyleLbl="node1" presStyleIdx="6" presStyleCnt="7" custScaleY="4284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282E8802-51B3-47AF-A6F0-F8ECF0FB9839}" type="presOf" srcId="{A7E973EF-2C6B-499D-8ED3-D9D4A60FBD27}" destId="{6CCCB054-45D7-436D-8CBA-272C848C3FC5}" srcOrd="1" destOrd="0" presId="urn:microsoft.com/office/officeart/2005/8/layout/bProcess3"/>
    <dgm:cxn modelId="{A1B2AD0A-E1E1-4069-873F-667A28051D04}" type="presOf" srcId="{A7E52838-0F94-4DBD-807A-6A4373222E52}" destId="{98BBD64D-371D-443E-ABB3-782E95E480E8}" srcOrd="0" destOrd="0" presId="urn:microsoft.com/office/officeart/2005/8/layout/bProcess3"/>
    <dgm:cxn modelId="{7B3EEA0E-6187-4E1B-88BA-FBC97E196DF6}" type="presOf" srcId="{A7E973EF-2C6B-499D-8ED3-D9D4A60FBD27}" destId="{B6E01545-A8F4-44F6-AF46-F261939C0C7A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E8AB232E-7EAF-44EF-B554-C07D4A2524FB}" type="presOf" srcId="{37F4EAD7-651A-4D5D-9A35-267500A6F662}" destId="{861EE8FE-8502-4A11-B83A-172151DDB150}" srcOrd="1" destOrd="0" presId="urn:microsoft.com/office/officeart/2005/8/layout/bProcess3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5524B141-7553-434D-87CD-C7B8912643CA}" type="presOf" srcId="{A010BBF3-1E8E-4D24-B679-7918269BC85E}" destId="{24A53E62-43AF-4755-BF6B-ED88AD22B375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B1370B79-6949-4E4A-8020-F510182684B2}" type="presOf" srcId="{84E82C2F-4D5A-428A-A424-138AE9CACABB}" destId="{1E26A85B-B856-4EB2-B364-F36BCFBB5960}" srcOrd="0" destOrd="0" presId="urn:microsoft.com/office/officeart/2005/8/layout/bProcess3"/>
    <dgm:cxn modelId="{B4A04182-86F6-4430-BABF-0853076CF0A2}" type="presOf" srcId="{A010BBF3-1E8E-4D24-B679-7918269BC85E}" destId="{EFA589EE-6DED-4620-A603-4DE85AAB5E25}" srcOrd="1" destOrd="0" presId="urn:microsoft.com/office/officeart/2005/8/layout/bProcess3"/>
    <dgm:cxn modelId="{D2884494-CF4C-4CE7-9C92-EC8603819BDB}" srcId="{8724ED28-120F-4F41-B021-333CB23330F6}" destId="{A7E52838-0F94-4DBD-807A-6A4373222E52}" srcOrd="6" destOrd="0" parTransId="{36B45A97-6414-42FD-A17A-C3AECBC76818}" sibTransId="{993AFCDA-7EC6-4F8C-98DE-77A48D4DFE26}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CA12C1A7-6392-4D11-8425-9D9360D8649D}" type="presOf" srcId="{37F4EAD7-651A-4D5D-9A35-267500A6F662}" destId="{51C44492-D74A-4610-9496-FC668E2E2E33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CAAD45C7-3071-4A31-B218-271476CDF536}" srcId="{8724ED28-120F-4F41-B021-333CB23330F6}" destId="{C090CBE7-4843-495D-9A74-E12D721C64AA}" srcOrd="4" destOrd="0" parTransId="{55E54FC0-9D08-4A0C-A248-342DE76C151C}" sibTransId="{A010BBF3-1E8E-4D24-B679-7918269BC85E}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71A3D2D9-792B-42E0-9854-BC99F3F7027B}" srcId="{8724ED28-120F-4F41-B021-333CB23330F6}" destId="{84E82C2F-4D5A-428A-A424-138AE9CACABB}" srcOrd="5" destOrd="0" parTransId="{0546BB68-DF9C-4FD8-A1EB-7D9BFB55B1CB}" sibTransId="{A7E973EF-2C6B-499D-8ED3-D9D4A60FBD27}"/>
    <dgm:cxn modelId="{57F109F5-0883-4499-8242-274DAEC183D0}" type="presOf" srcId="{C090CBE7-4843-495D-9A74-E12D721C64AA}" destId="{2525640B-B95D-4CD3-B505-D4F4A78B25B7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77F150B-6C38-46AB-BE00-C92DD7E22F20}" type="presParOf" srcId="{A605D2DE-0E98-4656-8C46-67A9D41FEFBF}" destId="{51C44492-D74A-4610-9496-FC668E2E2E33}" srcOrd="7" destOrd="0" presId="urn:microsoft.com/office/officeart/2005/8/layout/bProcess3"/>
    <dgm:cxn modelId="{C86A56B1-FC4E-44EB-BCB1-92CCCC2CC1D8}" type="presParOf" srcId="{51C44492-D74A-4610-9496-FC668E2E2E33}" destId="{861EE8FE-8502-4A11-B83A-172151DDB150}" srcOrd="0" destOrd="0" presId="urn:microsoft.com/office/officeart/2005/8/layout/bProcess3"/>
    <dgm:cxn modelId="{AB4CA53A-207C-437A-85C4-7DBBBA7AFD87}" type="presParOf" srcId="{A605D2DE-0E98-4656-8C46-67A9D41FEFBF}" destId="{2525640B-B95D-4CD3-B505-D4F4A78B25B7}" srcOrd="8" destOrd="0" presId="urn:microsoft.com/office/officeart/2005/8/layout/bProcess3"/>
    <dgm:cxn modelId="{AE14E251-076D-4891-B683-C39BBB8873AD}" type="presParOf" srcId="{A605D2DE-0E98-4656-8C46-67A9D41FEFBF}" destId="{24A53E62-43AF-4755-BF6B-ED88AD22B375}" srcOrd="9" destOrd="0" presId="urn:microsoft.com/office/officeart/2005/8/layout/bProcess3"/>
    <dgm:cxn modelId="{E066831D-1B22-4CFC-BA0A-E61F5B9196A4}" type="presParOf" srcId="{24A53E62-43AF-4755-BF6B-ED88AD22B375}" destId="{EFA589EE-6DED-4620-A603-4DE85AAB5E25}" srcOrd="0" destOrd="0" presId="urn:microsoft.com/office/officeart/2005/8/layout/bProcess3"/>
    <dgm:cxn modelId="{074BC2D5-696B-4BA4-B806-221CF03DB2DD}" type="presParOf" srcId="{A605D2DE-0E98-4656-8C46-67A9D41FEFBF}" destId="{1E26A85B-B856-4EB2-B364-F36BCFBB5960}" srcOrd="10" destOrd="0" presId="urn:microsoft.com/office/officeart/2005/8/layout/bProcess3"/>
    <dgm:cxn modelId="{21D37C32-D37B-45FE-9119-02BE8F3C0E99}" type="presParOf" srcId="{A605D2DE-0E98-4656-8C46-67A9D41FEFBF}" destId="{B6E01545-A8F4-44F6-AF46-F261939C0C7A}" srcOrd="11" destOrd="0" presId="urn:microsoft.com/office/officeart/2005/8/layout/bProcess3"/>
    <dgm:cxn modelId="{6D766806-8D8F-46CE-AF5E-6CE9C904EA2D}" type="presParOf" srcId="{B6E01545-A8F4-44F6-AF46-F261939C0C7A}" destId="{6CCCB054-45D7-436D-8CBA-272C848C3FC5}" srcOrd="0" destOrd="0" presId="urn:microsoft.com/office/officeart/2005/8/layout/bProcess3"/>
    <dgm:cxn modelId="{DDC70B35-1DB3-4A29-B405-0BB8B0B9E66B}" type="presParOf" srcId="{A605D2DE-0E98-4656-8C46-67A9D41FEFBF}" destId="{98BBD64D-371D-443E-ABB3-782E95E480E8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 custT="1"/>
      <dgm:spPr>
        <a:solidFill>
          <a:schemeClr val="bg1">
            <a:alpha val="50196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90CBE7-4843-495D-9A74-E12D721C64AA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gm:t>
    </dgm:pt>
    <dgm:pt modelId="{55E54FC0-9D08-4A0C-A248-342DE76C151C}" type="parTrans" cxnId="{CAAD45C7-3071-4A31-B218-271476CDF536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10BBF3-1E8E-4D24-B679-7918269BC85E}" type="sibTrans" cxnId="{CAAD45C7-3071-4A31-B218-271476CDF536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E82C2F-4D5A-428A-A424-138AE9CACAB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gm:t>
    </dgm:pt>
    <dgm:pt modelId="{0546BB68-DF9C-4FD8-A1EB-7D9BFB55B1CB}" type="parTrans" cxnId="{71A3D2D9-792B-42E0-9854-BC99F3F7027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973EF-2C6B-499D-8ED3-D9D4A60FBD27}" type="sibTrans" cxnId="{71A3D2D9-792B-42E0-9854-BC99F3F7027B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52838-0F94-4DBD-807A-6A4373222E52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gm:t>
    </dgm:pt>
    <dgm:pt modelId="{36B45A97-6414-42FD-A17A-C3AECBC76818}" type="par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AFCDA-7EC6-4F8C-98DE-77A48D4DFE26}" type="sib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779A0E-E296-4F00-AABE-AA06F088F4DD}" type="sibTrans" cxnId="{CCD45B48-CED7-4057-8CDB-FFF0BAE60FF0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227CC7-C27F-4DF7-AC74-69FF72C4D7B7}" type="sibTrans" cxnId="{EF2A8301-9AEC-4429-A28E-E46FF995443D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Y="4284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Y="4284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4E3FC25F-CFFB-470D-92D5-EF3D53B8C6A8}" type="pres">
      <dgm:prSet presAssocID="{63372502-6C74-463E-B1CA-7D1821E0231D}" presName="node" presStyleLbl="node1" presStyleIdx="2" presStyleCnt="7" custScaleY="4284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6"/>
      <dgm:spPr/>
    </dgm:pt>
    <dgm:pt modelId="{2B197621-0649-4847-9EBA-1F75FC4D2B8A}" type="pres">
      <dgm:prSet presAssocID="{B9227CC7-C27F-4DF7-AC74-69FF72C4D7B7}" presName="connectorText" presStyleLbl="sibTrans1D1" presStyleIdx="2" presStyleCnt="6"/>
      <dgm:spPr/>
    </dgm:pt>
    <dgm:pt modelId="{2562C205-DAEC-45CF-8D4C-CCB654F27FE4}" type="pres">
      <dgm:prSet presAssocID="{76A20E6C-0411-4242-AA1C-BFF6973BF64B}" presName="node" presStyleLbl="node1" presStyleIdx="3" presStyleCnt="7" custScaleY="42849">
        <dgm:presLayoutVars>
          <dgm:bulletEnabled val="1"/>
        </dgm:presLayoutVars>
      </dgm:prSet>
      <dgm:spPr/>
    </dgm:pt>
    <dgm:pt modelId="{51C44492-D74A-4610-9496-FC668E2E2E33}" type="pres">
      <dgm:prSet presAssocID="{37F4EAD7-651A-4D5D-9A35-267500A6F662}" presName="sibTrans" presStyleLbl="sibTrans1D1" presStyleIdx="3" presStyleCnt="6"/>
      <dgm:spPr/>
    </dgm:pt>
    <dgm:pt modelId="{861EE8FE-8502-4A11-B83A-172151DDB150}" type="pres">
      <dgm:prSet presAssocID="{37F4EAD7-651A-4D5D-9A35-267500A6F662}" presName="connectorText" presStyleLbl="sibTrans1D1" presStyleIdx="3" presStyleCnt="6"/>
      <dgm:spPr/>
    </dgm:pt>
    <dgm:pt modelId="{2525640B-B95D-4CD3-B505-D4F4A78B25B7}" type="pres">
      <dgm:prSet presAssocID="{C090CBE7-4843-495D-9A74-E12D721C64AA}" presName="node" presStyleLbl="node1" presStyleIdx="4" presStyleCnt="7" custScaleY="42849">
        <dgm:presLayoutVars>
          <dgm:bulletEnabled val="1"/>
        </dgm:presLayoutVars>
      </dgm:prSet>
      <dgm:spPr/>
    </dgm:pt>
    <dgm:pt modelId="{24A53E62-43AF-4755-BF6B-ED88AD22B375}" type="pres">
      <dgm:prSet presAssocID="{A010BBF3-1E8E-4D24-B679-7918269BC85E}" presName="sibTrans" presStyleLbl="sibTrans1D1" presStyleIdx="4" presStyleCnt="6"/>
      <dgm:spPr/>
    </dgm:pt>
    <dgm:pt modelId="{EFA589EE-6DED-4620-A603-4DE85AAB5E25}" type="pres">
      <dgm:prSet presAssocID="{A010BBF3-1E8E-4D24-B679-7918269BC85E}" presName="connectorText" presStyleLbl="sibTrans1D1" presStyleIdx="4" presStyleCnt="6"/>
      <dgm:spPr/>
    </dgm:pt>
    <dgm:pt modelId="{1E26A85B-B856-4EB2-B364-F36BCFBB5960}" type="pres">
      <dgm:prSet presAssocID="{84E82C2F-4D5A-428A-A424-138AE9CACABB}" presName="node" presStyleLbl="node1" presStyleIdx="5" presStyleCnt="7" custScaleY="42849">
        <dgm:presLayoutVars>
          <dgm:bulletEnabled val="1"/>
        </dgm:presLayoutVars>
      </dgm:prSet>
      <dgm:spPr/>
    </dgm:pt>
    <dgm:pt modelId="{B6E01545-A8F4-44F6-AF46-F261939C0C7A}" type="pres">
      <dgm:prSet presAssocID="{A7E973EF-2C6B-499D-8ED3-D9D4A60FBD27}" presName="sibTrans" presStyleLbl="sibTrans1D1" presStyleIdx="5" presStyleCnt="6"/>
      <dgm:spPr/>
    </dgm:pt>
    <dgm:pt modelId="{6CCCB054-45D7-436D-8CBA-272C848C3FC5}" type="pres">
      <dgm:prSet presAssocID="{A7E973EF-2C6B-499D-8ED3-D9D4A60FBD27}" presName="connectorText" presStyleLbl="sibTrans1D1" presStyleIdx="5" presStyleCnt="6"/>
      <dgm:spPr/>
    </dgm:pt>
    <dgm:pt modelId="{98BBD64D-371D-443E-ABB3-782E95E480E8}" type="pres">
      <dgm:prSet presAssocID="{A7E52838-0F94-4DBD-807A-6A4373222E52}" presName="node" presStyleLbl="node1" presStyleIdx="6" presStyleCnt="7" custScaleY="4284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282E8802-51B3-47AF-A6F0-F8ECF0FB9839}" type="presOf" srcId="{A7E973EF-2C6B-499D-8ED3-D9D4A60FBD27}" destId="{6CCCB054-45D7-436D-8CBA-272C848C3FC5}" srcOrd="1" destOrd="0" presId="urn:microsoft.com/office/officeart/2005/8/layout/bProcess3"/>
    <dgm:cxn modelId="{A1B2AD0A-E1E1-4069-873F-667A28051D04}" type="presOf" srcId="{A7E52838-0F94-4DBD-807A-6A4373222E52}" destId="{98BBD64D-371D-443E-ABB3-782E95E480E8}" srcOrd="0" destOrd="0" presId="urn:microsoft.com/office/officeart/2005/8/layout/bProcess3"/>
    <dgm:cxn modelId="{7B3EEA0E-6187-4E1B-88BA-FBC97E196DF6}" type="presOf" srcId="{A7E973EF-2C6B-499D-8ED3-D9D4A60FBD27}" destId="{B6E01545-A8F4-44F6-AF46-F261939C0C7A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E8AB232E-7EAF-44EF-B554-C07D4A2524FB}" type="presOf" srcId="{37F4EAD7-651A-4D5D-9A35-267500A6F662}" destId="{861EE8FE-8502-4A11-B83A-172151DDB150}" srcOrd="1" destOrd="0" presId="urn:microsoft.com/office/officeart/2005/8/layout/bProcess3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5524B141-7553-434D-87CD-C7B8912643CA}" type="presOf" srcId="{A010BBF3-1E8E-4D24-B679-7918269BC85E}" destId="{24A53E62-43AF-4755-BF6B-ED88AD22B375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B1370B79-6949-4E4A-8020-F510182684B2}" type="presOf" srcId="{84E82C2F-4D5A-428A-A424-138AE9CACABB}" destId="{1E26A85B-B856-4EB2-B364-F36BCFBB5960}" srcOrd="0" destOrd="0" presId="urn:microsoft.com/office/officeart/2005/8/layout/bProcess3"/>
    <dgm:cxn modelId="{B4A04182-86F6-4430-BABF-0853076CF0A2}" type="presOf" srcId="{A010BBF3-1E8E-4D24-B679-7918269BC85E}" destId="{EFA589EE-6DED-4620-A603-4DE85AAB5E25}" srcOrd="1" destOrd="0" presId="urn:microsoft.com/office/officeart/2005/8/layout/bProcess3"/>
    <dgm:cxn modelId="{D2884494-CF4C-4CE7-9C92-EC8603819BDB}" srcId="{8724ED28-120F-4F41-B021-333CB23330F6}" destId="{A7E52838-0F94-4DBD-807A-6A4373222E52}" srcOrd="6" destOrd="0" parTransId="{36B45A97-6414-42FD-A17A-C3AECBC76818}" sibTransId="{993AFCDA-7EC6-4F8C-98DE-77A48D4DFE26}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CA12C1A7-6392-4D11-8425-9D9360D8649D}" type="presOf" srcId="{37F4EAD7-651A-4D5D-9A35-267500A6F662}" destId="{51C44492-D74A-4610-9496-FC668E2E2E33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CAAD45C7-3071-4A31-B218-271476CDF536}" srcId="{8724ED28-120F-4F41-B021-333CB23330F6}" destId="{C090CBE7-4843-495D-9A74-E12D721C64AA}" srcOrd="4" destOrd="0" parTransId="{55E54FC0-9D08-4A0C-A248-342DE76C151C}" sibTransId="{A010BBF3-1E8E-4D24-B679-7918269BC85E}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71A3D2D9-792B-42E0-9854-BC99F3F7027B}" srcId="{8724ED28-120F-4F41-B021-333CB23330F6}" destId="{84E82C2F-4D5A-428A-A424-138AE9CACABB}" srcOrd="5" destOrd="0" parTransId="{0546BB68-DF9C-4FD8-A1EB-7D9BFB55B1CB}" sibTransId="{A7E973EF-2C6B-499D-8ED3-D9D4A60FBD27}"/>
    <dgm:cxn modelId="{57F109F5-0883-4499-8242-274DAEC183D0}" type="presOf" srcId="{C090CBE7-4843-495D-9A74-E12D721C64AA}" destId="{2525640B-B95D-4CD3-B505-D4F4A78B25B7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77F150B-6C38-46AB-BE00-C92DD7E22F20}" type="presParOf" srcId="{A605D2DE-0E98-4656-8C46-67A9D41FEFBF}" destId="{51C44492-D74A-4610-9496-FC668E2E2E33}" srcOrd="7" destOrd="0" presId="urn:microsoft.com/office/officeart/2005/8/layout/bProcess3"/>
    <dgm:cxn modelId="{C86A56B1-FC4E-44EB-BCB1-92CCCC2CC1D8}" type="presParOf" srcId="{51C44492-D74A-4610-9496-FC668E2E2E33}" destId="{861EE8FE-8502-4A11-B83A-172151DDB150}" srcOrd="0" destOrd="0" presId="urn:microsoft.com/office/officeart/2005/8/layout/bProcess3"/>
    <dgm:cxn modelId="{AB4CA53A-207C-437A-85C4-7DBBBA7AFD87}" type="presParOf" srcId="{A605D2DE-0E98-4656-8C46-67A9D41FEFBF}" destId="{2525640B-B95D-4CD3-B505-D4F4A78B25B7}" srcOrd="8" destOrd="0" presId="urn:microsoft.com/office/officeart/2005/8/layout/bProcess3"/>
    <dgm:cxn modelId="{AE14E251-076D-4891-B683-C39BBB8873AD}" type="presParOf" srcId="{A605D2DE-0E98-4656-8C46-67A9D41FEFBF}" destId="{24A53E62-43AF-4755-BF6B-ED88AD22B375}" srcOrd="9" destOrd="0" presId="urn:microsoft.com/office/officeart/2005/8/layout/bProcess3"/>
    <dgm:cxn modelId="{E066831D-1B22-4CFC-BA0A-E61F5B9196A4}" type="presParOf" srcId="{24A53E62-43AF-4755-BF6B-ED88AD22B375}" destId="{EFA589EE-6DED-4620-A603-4DE85AAB5E25}" srcOrd="0" destOrd="0" presId="urn:microsoft.com/office/officeart/2005/8/layout/bProcess3"/>
    <dgm:cxn modelId="{074BC2D5-696B-4BA4-B806-221CF03DB2DD}" type="presParOf" srcId="{A605D2DE-0E98-4656-8C46-67A9D41FEFBF}" destId="{1E26A85B-B856-4EB2-B364-F36BCFBB5960}" srcOrd="10" destOrd="0" presId="urn:microsoft.com/office/officeart/2005/8/layout/bProcess3"/>
    <dgm:cxn modelId="{21D37C32-D37B-45FE-9119-02BE8F3C0E99}" type="presParOf" srcId="{A605D2DE-0E98-4656-8C46-67A9D41FEFBF}" destId="{B6E01545-A8F4-44F6-AF46-F261939C0C7A}" srcOrd="11" destOrd="0" presId="urn:microsoft.com/office/officeart/2005/8/layout/bProcess3"/>
    <dgm:cxn modelId="{6D766806-8D8F-46CE-AF5E-6CE9C904EA2D}" type="presParOf" srcId="{B6E01545-A8F4-44F6-AF46-F261939C0C7A}" destId="{6CCCB054-45D7-436D-8CBA-272C848C3FC5}" srcOrd="0" destOrd="0" presId="urn:microsoft.com/office/officeart/2005/8/layout/bProcess3"/>
    <dgm:cxn modelId="{DDC70B35-1DB3-4A29-B405-0BB8B0B9E66B}" type="presParOf" srcId="{A605D2DE-0E98-4656-8C46-67A9D41FEFBF}" destId="{98BBD64D-371D-443E-ABB3-782E95E480E8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 custT="1"/>
      <dgm:spPr>
        <a:solidFill>
          <a:schemeClr val="bg1">
            <a:alpha val="50196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90CBE7-4843-495D-9A74-E12D721C64AA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gm:t>
    </dgm:pt>
    <dgm:pt modelId="{55E54FC0-9D08-4A0C-A248-342DE76C151C}" type="parTrans" cxnId="{CAAD45C7-3071-4A31-B218-271476CDF536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10BBF3-1E8E-4D24-B679-7918269BC85E}" type="sibTrans" cxnId="{CAAD45C7-3071-4A31-B218-271476CDF536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E82C2F-4D5A-428A-A424-138AE9CACAB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gm:t>
    </dgm:pt>
    <dgm:pt modelId="{0546BB68-DF9C-4FD8-A1EB-7D9BFB55B1CB}" type="parTrans" cxnId="{71A3D2D9-792B-42E0-9854-BC99F3F7027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973EF-2C6B-499D-8ED3-D9D4A60FBD27}" type="sibTrans" cxnId="{71A3D2D9-792B-42E0-9854-BC99F3F7027B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52838-0F94-4DBD-807A-6A4373222E52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gm:t>
    </dgm:pt>
    <dgm:pt modelId="{36B45A97-6414-42FD-A17A-C3AECBC76818}" type="par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AFCDA-7EC6-4F8C-98DE-77A48D4DFE26}" type="sib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779A0E-E296-4F00-AABE-AA06F088F4DD}" type="sibTrans" cxnId="{CCD45B48-CED7-4057-8CDB-FFF0BAE60FF0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227CC7-C27F-4DF7-AC74-69FF72C4D7B7}" type="sibTrans" cxnId="{EF2A8301-9AEC-4429-A28E-E46FF995443D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Y="4284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Y="4284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4E3FC25F-CFFB-470D-92D5-EF3D53B8C6A8}" type="pres">
      <dgm:prSet presAssocID="{63372502-6C74-463E-B1CA-7D1821E0231D}" presName="node" presStyleLbl="node1" presStyleIdx="2" presStyleCnt="7" custScaleY="4284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6"/>
      <dgm:spPr/>
    </dgm:pt>
    <dgm:pt modelId="{2B197621-0649-4847-9EBA-1F75FC4D2B8A}" type="pres">
      <dgm:prSet presAssocID="{B9227CC7-C27F-4DF7-AC74-69FF72C4D7B7}" presName="connectorText" presStyleLbl="sibTrans1D1" presStyleIdx="2" presStyleCnt="6"/>
      <dgm:spPr/>
    </dgm:pt>
    <dgm:pt modelId="{2562C205-DAEC-45CF-8D4C-CCB654F27FE4}" type="pres">
      <dgm:prSet presAssocID="{76A20E6C-0411-4242-AA1C-BFF6973BF64B}" presName="node" presStyleLbl="node1" presStyleIdx="3" presStyleCnt="7" custScaleY="42849">
        <dgm:presLayoutVars>
          <dgm:bulletEnabled val="1"/>
        </dgm:presLayoutVars>
      </dgm:prSet>
      <dgm:spPr/>
    </dgm:pt>
    <dgm:pt modelId="{51C44492-D74A-4610-9496-FC668E2E2E33}" type="pres">
      <dgm:prSet presAssocID="{37F4EAD7-651A-4D5D-9A35-267500A6F662}" presName="sibTrans" presStyleLbl="sibTrans1D1" presStyleIdx="3" presStyleCnt="6"/>
      <dgm:spPr/>
    </dgm:pt>
    <dgm:pt modelId="{861EE8FE-8502-4A11-B83A-172151DDB150}" type="pres">
      <dgm:prSet presAssocID="{37F4EAD7-651A-4D5D-9A35-267500A6F662}" presName="connectorText" presStyleLbl="sibTrans1D1" presStyleIdx="3" presStyleCnt="6"/>
      <dgm:spPr/>
    </dgm:pt>
    <dgm:pt modelId="{2525640B-B95D-4CD3-B505-D4F4A78B25B7}" type="pres">
      <dgm:prSet presAssocID="{C090CBE7-4843-495D-9A74-E12D721C64AA}" presName="node" presStyleLbl="node1" presStyleIdx="4" presStyleCnt="7" custScaleY="42849">
        <dgm:presLayoutVars>
          <dgm:bulletEnabled val="1"/>
        </dgm:presLayoutVars>
      </dgm:prSet>
      <dgm:spPr/>
    </dgm:pt>
    <dgm:pt modelId="{24A53E62-43AF-4755-BF6B-ED88AD22B375}" type="pres">
      <dgm:prSet presAssocID="{A010BBF3-1E8E-4D24-B679-7918269BC85E}" presName="sibTrans" presStyleLbl="sibTrans1D1" presStyleIdx="4" presStyleCnt="6"/>
      <dgm:spPr/>
    </dgm:pt>
    <dgm:pt modelId="{EFA589EE-6DED-4620-A603-4DE85AAB5E25}" type="pres">
      <dgm:prSet presAssocID="{A010BBF3-1E8E-4D24-B679-7918269BC85E}" presName="connectorText" presStyleLbl="sibTrans1D1" presStyleIdx="4" presStyleCnt="6"/>
      <dgm:spPr/>
    </dgm:pt>
    <dgm:pt modelId="{1E26A85B-B856-4EB2-B364-F36BCFBB5960}" type="pres">
      <dgm:prSet presAssocID="{84E82C2F-4D5A-428A-A424-138AE9CACABB}" presName="node" presStyleLbl="node1" presStyleIdx="5" presStyleCnt="7" custScaleY="42849">
        <dgm:presLayoutVars>
          <dgm:bulletEnabled val="1"/>
        </dgm:presLayoutVars>
      </dgm:prSet>
      <dgm:spPr/>
    </dgm:pt>
    <dgm:pt modelId="{B6E01545-A8F4-44F6-AF46-F261939C0C7A}" type="pres">
      <dgm:prSet presAssocID="{A7E973EF-2C6B-499D-8ED3-D9D4A60FBD27}" presName="sibTrans" presStyleLbl="sibTrans1D1" presStyleIdx="5" presStyleCnt="6"/>
      <dgm:spPr/>
    </dgm:pt>
    <dgm:pt modelId="{6CCCB054-45D7-436D-8CBA-272C848C3FC5}" type="pres">
      <dgm:prSet presAssocID="{A7E973EF-2C6B-499D-8ED3-D9D4A60FBD27}" presName="connectorText" presStyleLbl="sibTrans1D1" presStyleIdx="5" presStyleCnt="6"/>
      <dgm:spPr/>
    </dgm:pt>
    <dgm:pt modelId="{98BBD64D-371D-443E-ABB3-782E95E480E8}" type="pres">
      <dgm:prSet presAssocID="{A7E52838-0F94-4DBD-807A-6A4373222E52}" presName="node" presStyleLbl="node1" presStyleIdx="6" presStyleCnt="7" custScaleY="4284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282E8802-51B3-47AF-A6F0-F8ECF0FB9839}" type="presOf" srcId="{A7E973EF-2C6B-499D-8ED3-D9D4A60FBD27}" destId="{6CCCB054-45D7-436D-8CBA-272C848C3FC5}" srcOrd="1" destOrd="0" presId="urn:microsoft.com/office/officeart/2005/8/layout/bProcess3"/>
    <dgm:cxn modelId="{A1B2AD0A-E1E1-4069-873F-667A28051D04}" type="presOf" srcId="{A7E52838-0F94-4DBD-807A-6A4373222E52}" destId="{98BBD64D-371D-443E-ABB3-782E95E480E8}" srcOrd="0" destOrd="0" presId="urn:microsoft.com/office/officeart/2005/8/layout/bProcess3"/>
    <dgm:cxn modelId="{7B3EEA0E-6187-4E1B-88BA-FBC97E196DF6}" type="presOf" srcId="{A7E973EF-2C6B-499D-8ED3-D9D4A60FBD27}" destId="{B6E01545-A8F4-44F6-AF46-F261939C0C7A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E8AB232E-7EAF-44EF-B554-C07D4A2524FB}" type="presOf" srcId="{37F4EAD7-651A-4D5D-9A35-267500A6F662}" destId="{861EE8FE-8502-4A11-B83A-172151DDB150}" srcOrd="1" destOrd="0" presId="urn:microsoft.com/office/officeart/2005/8/layout/bProcess3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5524B141-7553-434D-87CD-C7B8912643CA}" type="presOf" srcId="{A010BBF3-1E8E-4D24-B679-7918269BC85E}" destId="{24A53E62-43AF-4755-BF6B-ED88AD22B375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B1370B79-6949-4E4A-8020-F510182684B2}" type="presOf" srcId="{84E82C2F-4D5A-428A-A424-138AE9CACABB}" destId="{1E26A85B-B856-4EB2-B364-F36BCFBB5960}" srcOrd="0" destOrd="0" presId="urn:microsoft.com/office/officeart/2005/8/layout/bProcess3"/>
    <dgm:cxn modelId="{B4A04182-86F6-4430-BABF-0853076CF0A2}" type="presOf" srcId="{A010BBF3-1E8E-4D24-B679-7918269BC85E}" destId="{EFA589EE-6DED-4620-A603-4DE85AAB5E25}" srcOrd="1" destOrd="0" presId="urn:microsoft.com/office/officeart/2005/8/layout/bProcess3"/>
    <dgm:cxn modelId="{D2884494-CF4C-4CE7-9C92-EC8603819BDB}" srcId="{8724ED28-120F-4F41-B021-333CB23330F6}" destId="{A7E52838-0F94-4DBD-807A-6A4373222E52}" srcOrd="6" destOrd="0" parTransId="{36B45A97-6414-42FD-A17A-C3AECBC76818}" sibTransId="{993AFCDA-7EC6-4F8C-98DE-77A48D4DFE26}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CA12C1A7-6392-4D11-8425-9D9360D8649D}" type="presOf" srcId="{37F4EAD7-651A-4D5D-9A35-267500A6F662}" destId="{51C44492-D74A-4610-9496-FC668E2E2E33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CAAD45C7-3071-4A31-B218-271476CDF536}" srcId="{8724ED28-120F-4F41-B021-333CB23330F6}" destId="{C090CBE7-4843-495D-9A74-E12D721C64AA}" srcOrd="4" destOrd="0" parTransId="{55E54FC0-9D08-4A0C-A248-342DE76C151C}" sibTransId="{A010BBF3-1E8E-4D24-B679-7918269BC85E}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71A3D2D9-792B-42E0-9854-BC99F3F7027B}" srcId="{8724ED28-120F-4F41-B021-333CB23330F6}" destId="{84E82C2F-4D5A-428A-A424-138AE9CACABB}" srcOrd="5" destOrd="0" parTransId="{0546BB68-DF9C-4FD8-A1EB-7D9BFB55B1CB}" sibTransId="{A7E973EF-2C6B-499D-8ED3-D9D4A60FBD27}"/>
    <dgm:cxn modelId="{57F109F5-0883-4499-8242-274DAEC183D0}" type="presOf" srcId="{C090CBE7-4843-495D-9A74-E12D721C64AA}" destId="{2525640B-B95D-4CD3-B505-D4F4A78B25B7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77F150B-6C38-46AB-BE00-C92DD7E22F20}" type="presParOf" srcId="{A605D2DE-0E98-4656-8C46-67A9D41FEFBF}" destId="{51C44492-D74A-4610-9496-FC668E2E2E33}" srcOrd="7" destOrd="0" presId="urn:microsoft.com/office/officeart/2005/8/layout/bProcess3"/>
    <dgm:cxn modelId="{C86A56B1-FC4E-44EB-BCB1-92CCCC2CC1D8}" type="presParOf" srcId="{51C44492-D74A-4610-9496-FC668E2E2E33}" destId="{861EE8FE-8502-4A11-B83A-172151DDB150}" srcOrd="0" destOrd="0" presId="urn:microsoft.com/office/officeart/2005/8/layout/bProcess3"/>
    <dgm:cxn modelId="{AB4CA53A-207C-437A-85C4-7DBBBA7AFD87}" type="presParOf" srcId="{A605D2DE-0E98-4656-8C46-67A9D41FEFBF}" destId="{2525640B-B95D-4CD3-B505-D4F4A78B25B7}" srcOrd="8" destOrd="0" presId="urn:microsoft.com/office/officeart/2005/8/layout/bProcess3"/>
    <dgm:cxn modelId="{AE14E251-076D-4891-B683-C39BBB8873AD}" type="presParOf" srcId="{A605D2DE-0E98-4656-8C46-67A9D41FEFBF}" destId="{24A53E62-43AF-4755-BF6B-ED88AD22B375}" srcOrd="9" destOrd="0" presId="urn:microsoft.com/office/officeart/2005/8/layout/bProcess3"/>
    <dgm:cxn modelId="{E066831D-1B22-4CFC-BA0A-E61F5B9196A4}" type="presParOf" srcId="{24A53E62-43AF-4755-BF6B-ED88AD22B375}" destId="{EFA589EE-6DED-4620-A603-4DE85AAB5E25}" srcOrd="0" destOrd="0" presId="urn:microsoft.com/office/officeart/2005/8/layout/bProcess3"/>
    <dgm:cxn modelId="{074BC2D5-696B-4BA4-B806-221CF03DB2DD}" type="presParOf" srcId="{A605D2DE-0E98-4656-8C46-67A9D41FEFBF}" destId="{1E26A85B-B856-4EB2-B364-F36BCFBB5960}" srcOrd="10" destOrd="0" presId="urn:microsoft.com/office/officeart/2005/8/layout/bProcess3"/>
    <dgm:cxn modelId="{21D37C32-D37B-45FE-9119-02BE8F3C0E99}" type="presParOf" srcId="{A605D2DE-0E98-4656-8C46-67A9D41FEFBF}" destId="{B6E01545-A8F4-44F6-AF46-F261939C0C7A}" srcOrd="11" destOrd="0" presId="urn:microsoft.com/office/officeart/2005/8/layout/bProcess3"/>
    <dgm:cxn modelId="{6D766806-8D8F-46CE-AF5E-6CE9C904EA2D}" type="presParOf" srcId="{B6E01545-A8F4-44F6-AF46-F261939C0C7A}" destId="{6CCCB054-45D7-436D-8CBA-272C848C3FC5}" srcOrd="0" destOrd="0" presId="urn:microsoft.com/office/officeart/2005/8/layout/bProcess3"/>
    <dgm:cxn modelId="{DDC70B35-1DB3-4A29-B405-0BB8B0B9E66B}" type="presParOf" srcId="{A605D2DE-0E98-4656-8C46-67A9D41FEFBF}" destId="{98BBD64D-371D-443E-ABB3-782E95E480E8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 custT="1"/>
      <dgm:spPr>
        <a:solidFill>
          <a:schemeClr val="bg1">
            <a:alpha val="50196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90CBE7-4843-495D-9A74-E12D721C64AA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gm:t>
    </dgm:pt>
    <dgm:pt modelId="{55E54FC0-9D08-4A0C-A248-342DE76C151C}" type="parTrans" cxnId="{CAAD45C7-3071-4A31-B218-271476CDF536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10BBF3-1E8E-4D24-B679-7918269BC85E}" type="sibTrans" cxnId="{CAAD45C7-3071-4A31-B218-271476CDF536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E82C2F-4D5A-428A-A424-138AE9CACAB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gm:t>
    </dgm:pt>
    <dgm:pt modelId="{0546BB68-DF9C-4FD8-A1EB-7D9BFB55B1CB}" type="parTrans" cxnId="{71A3D2D9-792B-42E0-9854-BC99F3F7027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973EF-2C6B-499D-8ED3-D9D4A60FBD27}" type="sibTrans" cxnId="{71A3D2D9-792B-42E0-9854-BC99F3F7027B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52838-0F94-4DBD-807A-6A4373222E52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gm:t>
    </dgm:pt>
    <dgm:pt modelId="{36B45A97-6414-42FD-A17A-C3AECBC76818}" type="par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AFCDA-7EC6-4F8C-98DE-77A48D4DFE26}" type="sib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779A0E-E296-4F00-AABE-AA06F088F4DD}" type="sibTrans" cxnId="{CCD45B48-CED7-4057-8CDB-FFF0BAE60FF0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227CC7-C27F-4DF7-AC74-69FF72C4D7B7}" type="sibTrans" cxnId="{EF2A8301-9AEC-4429-A28E-E46FF995443D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Y="4284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Y="4284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4E3FC25F-CFFB-470D-92D5-EF3D53B8C6A8}" type="pres">
      <dgm:prSet presAssocID="{63372502-6C74-463E-B1CA-7D1821E0231D}" presName="node" presStyleLbl="node1" presStyleIdx="2" presStyleCnt="7" custScaleY="4284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6"/>
      <dgm:spPr/>
    </dgm:pt>
    <dgm:pt modelId="{2B197621-0649-4847-9EBA-1F75FC4D2B8A}" type="pres">
      <dgm:prSet presAssocID="{B9227CC7-C27F-4DF7-AC74-69FF72C4D7B7}" presName="connectorText" presStyleLbl="sibTrans1D1" presStyleIdx="2" presStyleCnt="6"/>
      <dgm:spPr/>
    </dgm:pt>
    <dgm:pt modelId="{2562C205-DAEC-45CF-8D4C-CCB654F27FE4}" type="pres">
      <dgm:prSet presAssocID="{76A20E6C-0411-4242-AA1C-BFF6973BF64B}" presName="node" presStyleLbl="node1" presStyleIdx="3" presStyleCnt="7" custScaleY="42849">
        <dgm:presLayoutVars>
          <dgm:bulletEnabled val="1"/>
        </dgm:presLayoutVars>
      </dgm:prSet>
      <dgm:spPr/>
    </dgm:pt>
    <dgm:pt modelId="{51C44492-D74A-4610-9496-FC668E2E2E33}" type="pres">
      <dgm:prSet presAssocID="{37F4EAD7-651A-4D5D-9A35-267500A6F662}" presName="sibTrans" presStyleLbl="sibTrans1D1" presStyleIdx="3" presStyleCnt="6"/>
      <dgm:spPr/>
    </dgm:pt>
    <dgm:pt modelId="{861EE8FE-8502-4A11-B83A-172151DDB150}" type="pres">
      <dgm:prSet presAssocID="{37F4EAD7-651A-4D5D-9A35-267500A6F662}" presName="connectorText" presStyleLbl="sibTrans1D1" presStyleIdx="3" presStyleCnt="6"/>
      <dgm:spPr/>
    </dgm:pt>
    <dgm:pt modelId="{2525640B-B95D-4CD3-B505-D4F4A78B25B7}" type="pres">
      <dgm:prSet presAssocID="{C090CBE7-4843-495D-9A74-E12D721C64AA}" presName="node" presStyleLbl="node1" presStyleIdx="4" presStyleCnt="7" custScaleY="42849">
        <dgm:presLayoutVars>
          <dgm:bulletEnabled val="1"/>
        </dgm:presLayoutVars>
      </dgm:prSet>
      <dgm:spPr/>
    </dgm:pt>
    <dgm:pt modelId="{24A53E62-43AF-4755-BF6B-ED88AD22B375}" type="pres">
      <dgm:prSet presAssocID="{A010BBF3-1E8E-4D24-B679-7918269BC85E}" presName="sibTrans" presStyleLbl="sibTrans1D1" presStyleIdx="4" presStyleCnt="6"/>
      <dgm:spPr/>
    </dgm:pt>
    <dgm:pt modelId="{EFA589EE-6DED-4620-A603-4DE85AAB5E25}" type="pres">
      <dgm:prSet presAssocID="{A010BBF3-1E8E-4D24-B679-7918269BC85E}" presName="connectorText" presStyleLbl="sibTrans1D1" presStyleIdx="4" presStyleCnt="6"/>
      <dgm:spPr/>
    </dgm:pt>
    <dgm:pt modelId="{1E26A85B-B856-4EB2-B364-F36BCFBB5960}" type="pres">
      <dgm:prSet presAssocID="{84E82C2F-4D5A-428A-A424-138AE9CACABB}" presName="node" presStyleLbl="node1" presStyleIdx="5" presStyleCnt="7" custScaleY="42849">
        <dgm:presLayoutVars>
          <dgm:bulletEnabled val="1"/>
        </dgm:presLayoutVars>
      </dgm:prSet>
      <dgm:spPr/>
    </dgm:pt>
    <dgm:pt modelId="{B6E01545-A8F4-44F6-AF46-F261939C0C7A}" type="pres">
      <dgm:prSet presAssocID="{A7E973EF-2C6B-499D-8ED3-D9D4A60FBD27}" presName="sibTrans" presStyleLbl="sibTrans1D1" presStyleIdx="5" presStyleCnt="6"/>
      <dgm:spPr/>
    </dgm:pt>
    <dgm:pt modelId="{6CCCB054-45D7-436D-8CBA-272C848C3FC5}" type="pres">
      <dgm:prSet presAssocID="{A7E973EF-2C6B-499D-8ED3-D9D4A60FBD27}" presName="connectorText" presStyleLbl="sibTrans1D1" presStyleIdx="5" presStyleCnt="6"/>
      <dgm:spPr/>
    </dgm:pt>
    <dgm:pt modelId="{98BBD64D-371D-443E-ABB3-782E95E480E8}" type="pres">
      <dgm:prSet presAssocID="{A7E52838-0F94-4DBD-807A-6A4373222E52}" presName="node" presStyleLbl="node1" presStyleIdx="6" presStyleCnt="7" custScaleY="4284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282E8802-51B3-47AF-A6F0-F8ECF0FB9839}" type="presOf" srcId="{A7E973EF-2C6B-499D-8ED3-D9D4A60FBD27}" destId="{6CCCB054-45D7-436D-8CBA-272C848C3FC5}" srcOrd="1" destOrd="0" presId="urn:microsoft.com/office/officeart/2005/8/layout/bProcess3"/>
    <dgm:cxn modelId="{A1B2AD0A-E1E1-4069-873F-667A28051D04}" type="presOf" srcId="{A7E52838-0F94-4DBD-807A-6A4373222E52}" destId="{98BBD64D-371D-443E-ABB3-782E95E480E8}" srcOrd="0" destOrd="0" presId="urn:microsoft.com/office/officeart/2005/8/layout/bProcess3"/>
    <dgm:cxn modelId="{7B3EEA0E-6187-4E1B-88BA-FBC97E196DF6}" type="presOf" srcId="{A7E973EF-2C6B-499D-8ED3-D9D4A60FBD27}" destId="{B6E01545-A8F4-44F6-AF46-F261939C0C7A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E8AB232E-7EAF-44EF-B554-C07D4A2524FB}" type="presOf" srcId="{37F4EAD7-651A-4D5D-9A35-267500A6F662}" destId="{861EE8FE-8502-4A11-B83A-172151DDB150}" srcOrd="1" destOrd="0" presId="urn:microsoft.com/office/officeart/2005/8/layout/bProcess3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5524B141-7553-434D-87CD-C7B8912643CA}" type="presOf" srcId="{A010BBF3-1E8E-4D24-B679-7918269BC85E}" destId="{24A53E62-43AF-4755-BF6B-ED88AD22B375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B1370B79-6949-4E4A-8020-F510182684B2}" type="presOf" srcId="{84E82C2F-4D5A-428A-A424-138AE9CACABB}" destId="{1E26A85B-B856-4EB2-B364-F36BCFBB5960}" srcOrd="0" destOrd="0" presId="urn:microsoft.com/office/officeart/2005/8/layout/bProcess3"/>
    <dgm:cxn modelId="{B4A04182-86F6-4430-BABF-0853076CF0A2}" type="presOf" srcId="{A010BBF3-1E8E-4D24-B679-7918269BC85E}" destId="{EFA589EE-6DED-4620-A603-4DE85AAB5E25}" srcOrd="1" destOrd="0" presId="urn:microsoft.com/office/officeart/2005/8/layout/bProcess3"/>
    <dgm:cxn modelId="{D2884494-CF4C-4CE7-9C92-EC8603819BDB}" srcId="{8724ED28-120F-4F41-B021-333CB23330F6}" destId="{A7E52838-0F94-4DBD-807A-6A4373222E52}" srcOrd="6" destOrd="0" parTransId="{36B45A97-6414-42FD-A17A-C3AECBC76818}" sibTransId="{993AFCDA-7EC6-4F8C-98DE-77A48D4DFE26}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CA12C1A7-6392-4D11-8425-9D9360D8649D}" type="presOf" srcId="{37F4EAD7-651A-4D5D-9A35-267500A6F662}" destId="{51C44492-D74A-4610-9496-FC668E2E2E33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CAAD45C7-3071-4A31-B218-271476CDF536}" srcId="{8724ED28-120F-4F41-B021-333CB23330F6}" destId="{C090CBE7-4843-495D-9A74-E12D721C64AA}" srcOrd="4" destOrd="0" parTransId="{55E54FC0-9D08-4A0C-A248-342DE76C151C}" sibTransId="{A010BBF3-1E8E-4D24-B679-7918269BC85E}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71A3D2D9-792B-42E0-9854-BC99F3F7027B}" srcId="{8724ED28-120F-4F41-B021-333CB23330F6}" destId="{84E82C2F-4D5A-428A-A424-138AE9CACABB}" srcOrd="5" destOrd="0" parTransId="{0546BB68-DF9C-4FD8-A1EB-7D9BFB55B1CB}" sibTransId="{A7E973EF-2C6B-499D-8ED3-D9D4A60FBD27}"/>
    <dgm:cxn modelId="{57F109F5-0883-4499-8242-274DAEC183D0}" type="presOf" srcId="{C090CBE7-4843-495D-9A74-E12D721C64AA}" destId="{2525640B-B95D-4CD3-B505-D4F4A78B25B7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77F150B-6C38-46AB-BE00-C92DD7E22F20}" type="presParOf" srcId="{A605D2DE-0E98-4656-8C46-67A9D41FEFBF}" destId="{51C44492-D74A-4610-9496-FC668E2E2E33}" srcOrd="7" destOrd="0" presId="urn:microsoft.com/office/officeart/2005/8/layout/bProcess3"/>
    <dgm:cxn modelId="{C86A56B1-FC4E-44EB-BCB1-92CCCC2CC1D8}" type="presParOf" srcId="{51C44492-D74A-4610-9496-FC668E2E2E33}" destId="{861EE8FE-8502-4A11-B83A-172151DDB150}" srcOrd="0" destOrd="0" presId="urn:microsoft.com/office/officeart/2005/8/layout/bProcess3"/>
    <dgm:cxn modelId="{AB4CA53A-207C-437A-85C4-7DBBBA7AFD87}" type="presParOf" srcId="{A605D2DE-0E98-4656-8C46-67A9D41FEFBF}" destId="{2525640B-B95D-4CD3-B505-D4F4A78B25B7}" srcOrd="8" destOrd="0" presId="urn:microsoft.com/office/officeart/2005/8/layout/bProcess3"/>
    <dgm:cxn modelId="{AE14E251-076D-4891-B683-C39BBB8873AD}" type="presParOf" srcId="{A605D2DE-0E98-4656-8C46-67A9D41FEFBF}" destId="{24A53E62-43AF-4755-BF6B-ED88AD22B375}" srcOrd="9" destOrd="0" presId="urn:microsoft.com/office/officeart/2005/8/layout/bProcess3"/>
    <dgm:cxn modelId="{E066831D-1B22-4CFC-BA0A-E61F5B9196A4}" type="presParOf" srcId="{24A53E62-43AF-4755-BF6B-ED88AD22B375}" destId="{EFA589EE-6DED-4620-A603-4DE85AAB5E25}" srcOrd="0" destOrd="0" presId="urn:microsoft.com/office/officeart/2005/8/layout/bProcess3"/>
    <dgm:cxn modelId="{074BC2D5-696B-4BA4-B806-221CF03DB2DD}" type="presParOf" srcId="{A605D2DE-0E98-4656-8C46-67A9D41FEFBF}" destId="{1E26A85B-B856-4EB2-B364-F36BCFBB5960}" srcOrd="10" destOrd="0" presId="urn:microsoft.com/office/officeart/2005/8/layout/bProcess3"/>
    <dgm:cxn modelId="{21D37C32-D37B-45FE-9119-02BE8F3C0E99}" type="presParOf" srcId="{A605D2DE-0E98-4656-8C46-67A9D41FEFBF}" destId="{B6E01545-A8F4-44F6-AF46-F261939C0C7A}" srcOrd="11" destOrd="0" presId="urn:microsoft.com/office/officeart/2005/8/layout/bProcess3"/>
    <dgm:cxn modelId="{6D766806-8D8F-46CE-AF5E-6CE9C904EA2D}" type="presParOf" srcId="{B6E01545-A8F4-44F6-AF46-F261939C0C7A}" destId="{6CCCB054-45D7-436D-8CBA-272C848C3FC5}" srcOrd="0" destOrd="0" presId="urn:microsoft.com/office/officeart/2005/8/layout/bProcess3"/>
    <dgm:cxn modelId="{DDC70B35-1DB3-4A29-B405-0BB8B0B9E66B}" type="presParOf" srcId="{A605D2DE-0E98-4656-8C46-67A9D41FEFBF}" destId="{98BBD64D-371D-443E-ABB3-782E95E480E8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 custT="1"/>
      <dgm:spPr>
        <a:solidFill>
          <a:schemeClr val="bg1">
            <a:alpha val="50196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90CBE7-4843-495D-9A74-E12D721C64AA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gm:t>
    </dgm:pt>
    <dgm:pt modelId="{55E54FC0-9D08-4A0C-A248-342DE76C151C}" type="parTrans" cxnId="{CAAD45C7-3071-4A31-B218-271476CDF536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10BBF3-1E8E-4D24-B679-7918269BC85E}" type="sibTrans" cxnId="{CAAD45C7-3071-4A31-B218-271476CDF536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E82C2F-4D5A-428A-A424-138AE9CACAB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gm:t>
    </dgm:pt>
    <dgm:pt modelId="{0546BB68-DF9C-4FD8-A1EB-7D9BFB55B1CB}" type="parTrans" cxnId="{71A3D2D9-792B-42E0-9854-BC99F3F7027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973EF-2C6B-499D-8ED3-D9D4A60FBD27}" type="sibTrans" cxnId="{71A3D2D9-792B-42E0-9854-BC99F3F7027B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52838-0F94-4DBD-807A-6A4373222E52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gm:t>
    </dgm:pt>
    <dgm:pt modelId="{36B45A97-6414-42FD-A17A-C3AECBC76818}" type="par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AFCDA-7EC6-4F8C-98DE-77A48D4DFE26}" type="sib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779A0E-E296-4F00-AABE-AA06F088F4DD}" type="sibTrans" cxnId="{CCD45B48-CED7-4057-8CDB-FFF0BAE60FF0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227CC7-C27F-4DF7-AC74-69FF72C4D7B7}" type="sibTrans" cxnId="{EF2A8301-9AEC-4429-A28E-E46FF995443D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Y="4284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Y="4284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4E3FC25F-CFFB-470D-92D5-EF3D53B8C6A8}" type="pres">
      <dgm:prSet presAssocID="{63372502-6C74-463E-B1CA-7D1821E0231D}" presName="node" presStyleLbl="node1" presStyleIdx="2" presStyleCnt="7" custScaleY="4284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6"/>
      <dgm:spPr/>
    </dgm:pt>
    <dgm:pt modelId="{2B197621-0649-4847-9EBA-1F75FC4D2B8A}" type="pres">
      <dgm:prSet presAssocID="{B9227CC7-C27F-4DF7-AC74-69FF72C4D7B7}" presName="connectorText" presStyleLbl="sibTrans1D1" presStyleIdx="2" presStyleCnt="6"/>
      <dgm:spPr/>
    </dgm:pt>
    <dgm:pt modelId="{2562C205-DAEC-45CF-8D4C-CCB654F27FE4}" type="pres">
      <dgm:prSet presAssocID="{76A20E6C-0411-4242-AA1C-BFF6973BF64B}" presName="node" presStyleLbl="node1" presStyleIdx="3" presStyleCnt="7" custScaleY="42849">
        <dgm:presLayoutVars>
          <dgm:bulletEnabled val="1"/>
        </dgm:presLayoutVars>
      </dgm:prSet>
      <dgm:spPr/>
    </dgm:pt>
    <dgm:pt modelId="{51C44492-D74A-4610-9496-FC668E2E2E33}" type="pres">
      <dgm:prSet presAssocID="{37F4EAD7-651A-4D5D-9A35-267500A6F662}" presName="sibTrans" presStyleLbl="sibTrans1D1" presStyleIdx="3" presStyleCnt="6"/>
      <dgm:spPr/>
    </dgm:pt>
    <dgm:pt modelId="{861EE8FE-8502-4A11-B83A-172151DDB150}" type="pres">
      <dgm:prSet presAssocID="{37F4EAD7-651A-4D5D-9A35-267500A6F662}" presName="connectorText" presStyleLbl="sibTrans1D1" presStyleIdx="3" presStyleCnt="6"/>
      <dgm:spPr/>
    </dgm:pt>
    <dgm:pt modelId="{2525640B-B95D-4CD3-B505-D4F4A78B25B7}" type="pres">
      <dgm:prSet presAssocID="{C090CBE7-4843-495D-9A74-E12D721C64AA}" presName="node" presStyleLbl="node1" presStyleIdx="4" presStyleCnt="7" custScaleY="42849">
        <dgm:presLayoutVars>
          <dgm:bulletEnabled val="1"/>
        </dgm:presLayoutVars>
      </dgm:prSet>
      <dgm:spPr/>
    </dgm:pt>
    <dgm:pt modelId="{24A53E62-43AF-4755-BF6B-ED88AD22B375}" type="pres">
      <dgm:prSet presAssocID="{A010BBF3-1E8E-4D24-B679-7918269BC85E}" presName="sibTrans" presStyleLbl="sibTrans1D1" presStyleIdx="4" presStyleCnt="6"/>
      <dgm:spPr/>
    </dgm:pt>
    <dgm:pt modelId="{EFA589EE-6DED-4620-A603-4DE85AAB5E25}" type="pres">
      <dgm:prSet presAssocID="{A010BBF3-1E8E-4D24-B679-7918269BC85E}" presName="connectorText" presStyleLbl="sibTrans1D1" presStyleIdx="4" presStyleCnt="6"/>
      <dgm:spPr/>
    </dgm:pt>
    <dgm:pt modelId="{1E26A85B-B856-4EB2-B364-F36BCFBB5960}" type="pres">
      <dgm:prSet presAssocID="{84E82C2F-4D5A-428A-A424-138AE9CACABB}" presName="node" presStyleLbl="node1" presStyleIdx="5" presStyleCnt="7" custScaleY="42849">
        <dgm:presLayoutVars>
          <dgm:bulletEnabled val="1"/>
        </dgm:presLayoutVars>
      </dgm:prSet>
      <dgm:spPr/>
    </dgm:pt>
    <dgm:pt modelId="{B6E01545-A8F4-44F6-AF46-F261939C0C7A}" type="pres">
      <dgm:prSet presAssocID="{A7E973EF-2C6B-499D-8ED3-D9D4A60FBD27}" presName="sibTrans" presStyleLbl="sibTrans1D1" presStyleIdx="5" presStyleCnt="6"/>
      <dgm:spPr/>
    </dgm:pt>
    <dgm:pt modelId="{6CCCB054-45D7-436D-8CBA-272C848C3FC5}" type="pres">
      <dgm:prSet presAssocID="{A7E973EF-2C6B-499D-8ED3-D9D4A60FBD27}" presName="connectorText" presStyleLbl="sibTrans1D1" presStyleIdx="5" presStyleCnt="6"/>
      <dgm:spPr/>
    </dgm:pt>
    <dgm:pt modelId="{98BBD64D-371D-443E-ABB3-782E95E480E8}" type="pres">
      <dgm:prSet presAssocID="{A7E52838-0F94-4DBD-807A-6A4373222E52}" presName="node" presStyleLbl="node1" presStyleIdx="6" presStyleCnt="7" custScaleY="4284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282E8802-51B3-47AF-A6F0-F8ECF0FB9839}" type="presOf" srcId="{A7E973EF-2C6B-499D-8ED3-D9D4A60FBD27}" destId="{6CCCB054-45D7-436D-8CBA-272C848C3FC5}" srcOrd="1" destOrd="0" presId="urn:microsoft.com/office/officeart/2005/8/layout/bProcess3"/>
    <dgm:cxn modelId="{A1B2AD0A-E1E1-4069-873F-667A28051D04}" type="presOf" srcId="{A7E52838-0F94-4DBD-807A-6A4373222E52}" destId="{98BBD64D-371D-443E-ABB3-782E95E480E8}" srcOrd="0" destOrd="0" presId="urn:microsoft.com/office/officeart/2005/8/layout/bProcess3"/>
    <dgm:cxn modelId="{7B3EEA0E-6187-4E1B-88BA-FBC97E196DF6}" type="presOf" srcId="{A7E973EF-2C6B-499D-8ED3-D9D4A60FBD27}" destId="{B6E01545-A8F4-44F6-AF46-F261939C0C7A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E8AB232E-7EAF-44EF-B554-C07D4A2524FB}" type="presOf" srcId="{37F4EAD7-651A-4D5D-9A35-267500A6F662}" destId="{861EE8FE-8502-4A11-B83A-172151DDB150}" srcOrd="1" destOrd="0" presId="urn:microsoft.com/office/officeart/2005/8/layout/bProcess3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5524B141-7553-434D-87CD-C7B8912643CA}" type="presOf" srcId="{A010BBF3-1E8E-4D24-B679-7918269BC85E}" destId="{24A53E62-43AF-4755-BF6B-ED88AD22B375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B1370B79-6949-4E4A-8020-F510182684B2}" type="presOf" srcId="{84E82C2F-4D5A-428A-A424-138AE9CACABB}" destId="{1E26A85B-B856-4EB2-B364-F36BCFBB5960}" srcOrd="0" destOrd="0" presId="urn:microsoft.com/office/officeart/2005/8/layout/bProcess3"/>
    <dgm:cxn modelId="{B4A04182-86F6-4430-BABF-0853076CF0A2}" type="presOf" srcId="{A010BBF3-1E8E-4D24-B679-7918269BC85E}" destId="{EFA589EE-6DED-4620-A603-4DE85AAB5E25}" srcOrd="1" destOrd="0" presId="urn:microsoft.com/office/officeart/2005/8/layout/bProcess3"/>
    <dgm:cxn modelId="{D2884494-CF4C-4CE7-9C92-EC8603819BDB}" srcId="{8724ED28-120F-4F41-B021-333CB23330F6}" destId="{A7E52838-0F94-4DBD-807A-6A4373222E52}" srcOrd="6" destOrd="0" parTransId="{36B45A97-6414-42FD-A17A-C3AECBC76818}" sibTransId="{993AFCDA-7EC6-4F8C-98DE-77A48D4DFE26}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CA12C1A7-6392-4D11-8425-9D9360D8649D}" type="presOf" srcId="{37F4EAD7-651A-4D5D-9A35-267500A6F662}" destId="{51C44492-D74A-4610-9496-FC668E2E2E33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CAAD45C7-3071-4A31-B218-271476CDF536}" srcId="{8724ED28-120F-4F41-B021-333CB23330F6}" destId="{C090CBE7-4843-495D-9A74-E12D721C64AA}" srcOrd="4" destOrd="0" parTransId="{55E54FC0-9D08-4A0C-A248-342DE76C151C}" sibTransId="{A010BBF3-1E8E-4D24-B679-7918269BC85E}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71A3D2D9-792B-42E0-9854-BC99F3F7027B}" srcId="{8724ED28-120F-4F41-B021-333CB23330F6}" destId="{84E82C2F-4D5A-428A-A424-138AE9CACABB}" srcOrd="5" destOrd="0" parTransId="{0546BB68-DF9C-4FD8-A1EB-7D9BFB55B1CB}" sibTransId="{A7E973EF-2C6B-499D-8ED3-D9D4A60FBD27}"/>
    <dgm:cxn modelId="{57F109F5-0883-4499-8242-274DAEC183D0}" type="presOf" srcId="{C090CBE7-4843-495D-9A74-E12D721C64AA}" destId="{2525640B-B95D-4CD3-B505-D4F4A78B25B7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77F150B-6C38-46AB-BE00-C92DD7E22F20}" type="presParOf" srcId="{A605D2DE-0E98-4656-8C46-67A9D41FEFBF}" destId="{51C44492-D74A-4610-9496-FC668E2E2E33}" srcOrd="7" destOrd="0" presId="urn:microsoft.com/office/officeart/2005/8/layout/bProcess3"/>
    <dgm:cxn modelId="{C86A56B1-FC4E-44EB-BCB1-92CCCC2CC1D8}" type="presParOf" srcId="{51C44492-D74A-4610-9496-FC668E2E2E33}" destId="{861EE8FE-8502-4A11-B83A-172151DDB150}" srcOrd="0" destOrd="0" presId="urn:microsoft.com/office/officeart/2005/8/layout/bProcess3"/>
    <dgm:cxn modelId="{AB4CA53A-207C-437A-85C4-7DBBBA7AFD87}" type="presParOf" srcId="{A605D2DE-0E98-4656-8C46-67A9D41FEFBF}" destId="{2525640B-B95D-4CD3-B505-D4F4A78B25B7}" srcOrd="8" destOrd="0" presId="urn:microsoft.com/office/officeart/2005/8/layout/bProcess3"/>
    <dgm:cxn modelId="{AE14E251-076D-4891-B683-C39BBB8873AD}" type="presParOf" srcId="{A605D2DE-0E98-4656-8C46-67A9D41FEFBF}" destId="{24A53E62-43AF-4755-BF6B-ED88AD22B375}" srcOrd="9" destOrd="0" presId="urn:microsoft.com/office/officeart/2005/8/layout/bProcess3"/>
    <dgm:cxn modelId="{E066831D-1B22-4CFC-BA0A-E61F5B9196A4}" type="presParOf" srcId="{24A53E62-43AF-4755-BF6B-ED88AD22B375}" destId="{EFA589EE-6DED-4620-A603-4DE85AAB5E25}" srcOrd="0" destOrd="0" presId="urn:microsoft.com/office/officeart/2005/8/layout/bProcess3"/>
    <dgm:cxn modelId="{074BC2D5-696B-4BA4-B806-221CF03DB2DD}" type="presParOf" srcId="{A605D2DE-0E98-4656-8C46-67A9D41FEFBF}" destId="{1E26A85B-B856-4EB2-B364-F36BCFBB5960}" srcOrd="10" destOrd="0" presId="urn:microsoft.com/office/officeart/2005/8/layout/bProcess3"/>
    <dgm:cxn modelId="{21D37C32-D37B-45FE-9119-02BE8F3C0E99}" type="presParOf" srcId="{A605D2DE-0E98-4656-8C46-67A9D41FEFBF}" destId="{B6E01545-A8F4-44F6-AF46-F261939C0C7A}" srcOrd="11" destOrd="0" presId="urn:microsoft.com/office/officeart/2005/8/layout/bProcess3"/>
    <dgm:cxn modelId="{6D766806-8D8F-46CE-AF5E-6CE9C904EA2D}" type="presParOf" srcId="{B6E01545-A8F4-44F6-AF46-F261939C0C7A}" destId="{6CCCB054-45D7-436D-8CBA-272C848C3FC5}" srcOrd="0" destOrd="0" presId="urn:microsoft.com/office/officeart/2005/8/layout/bProcess3"/>
    <dgm:cxn modelId="{DDC70B35-1DB3-4A29-B405-0BB8B0B9E66B}" type="presParOf" srcId="{A605D2DE-0E98-4656-8C46-67A9D41FEFBF}" destId="{98BBD64D-371D-443E-ABB3-782E95E480E8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 custT="1"/>
      <dgm:spPr>
        <a:solidFill>
          <a:schemeClr val="bg1">
            <a:alpha val="50196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90CBE7-4843-495D-9A74-E12D721C64AA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gm:t>
    </dgm:pt>
    <dgm:pt modelId="{55E54FC0-9D08-4A0C-A248-342DE76C151C}" type="parTrans" cxnId="{CAAD45C7-3071-4A31-B218-271476CDF536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10BBF3-1E8E-4D24-B679-7918269BC85E}" type="sibTrans" cxnId="{CAAD45C7-3071-4A31-B218-271476CDF536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E82C2F-4D5A-428A-A424-138AE9CACABB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gm:t>
    </dgm:pt>
    <dgm:pt modelId="{0546BB68-DF9C-4FD8-A1EB-7D9BFB55B1CB}" type="parTrans" cxnId="{71A3D2D9-792B-42E0-9854-BC99F3F7027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973EF-2C6B-499D-8ED3-D9D4A60FBD27}" type="sibTrans" cxnId="{71A3D2D9-792B-42E0-9854-BC99F3F7027B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52838-0F94-4DBD-807A-6A4373222E52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gm:t>
    </dgm:pt>
    <dgm:pt modelId="{36B45A97-6414-42FD-A17A-C3AECBC76818}" type="par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AFCDA-7EC6-4F8C-98DE-77A48D4DFE26}" type="sibTrans" cxnId="{D2884494-CF4C-4CE7-9C92-EC8603819BDB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779A0E-E296-4F00-AABE-AA06F088F4DD}" type="sibTrans" cxnId="{CCD45B48-CED7-4057-8CDB-FFF0BAE60FF0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 custT="1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227CC7-C27F-4DF7-AC74-69FF72C4D7B7}" type="sibTrans" cxnId="{EF2A8301-9AEC-4429-A28E-E46FF995443D}">
      <dgm:prSet custT="1"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 sz="20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Y="4284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Y="4284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4E3FC25F-CFFB-470D-92D5-EF3D53B8C6A8}" type="pres">
      <dgm:prSet presAssocID="{63372502-6C74-463E-B1CA-7D1821E0231D}" presName="node" presStyleLbl="node1" presStyleIdx="2" presStyleCnt="7" custScaleY="4284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6"/>
      <dgm:spPr/>
    </dgm:pt>
    <dgm:pt modelId="{2B197621-0649-4847-9EBA-1F75FC4D2B8A}" type="pres">
      <dgm:prSet presAssocID="{B9227CC7-C27F-4DF7-AC74-69FF72C4D7B7}" presName="connectorText" presStyleLbl="sibTrans1D1" presStyleIdx="2" presStyleCnt="6"/>
      <dgm:spPr/>
    </dgm:pt>
    <dgm:pt modelId="{2562C205-DAEC-45CF-8D4C-CCB654F27FE4}" type="pres">
      <dgm:prSet presAssocID="{76A20E6C-0411-4242-AA1C-BFF6973BF64B}" presName="node" presStyleLbl="node1" presStyleIdx="3" presStyleCnt="7" custScaleY="42849">
        <dgm:presLayoutVars>
          <dgm:bulletEnabled val="1"/>
        </dgm:presLayoutVars>
      </dgm:prSet>
      <dgm:spPr/>
    </dgm:pt>
    <dgm:pt modelId="{51C44492-D74A-4610-9496-FC668E2E2E33}" type="pres">
      <dgm:prSet presAssocID="{37F4EAD7-651A-4D5D-9A35-267500A6F662}" presName="sibTrans" presStyleLbl="sibTrans1D1" presStyleIdx="3" presStyleCnt="6"/>
      <dgm:spPr/>
    </dgm:pt>
    <dgm:pt modelId="{861EE8FE-8502-4A11-B83A-172151DDB150}" type="pres">
      <dgm:prSet presAssocID="{37F4EAD7-651A-4D5D-9A35-267500A6F662}" presName="connectorText" presStyleLbl="sibTrans1D1" presStyleIdx="3" presStyleCnt="6"/>
      <dgm:spPr/>
    </dgm:pt>
    <dgm:pt modelId="{2525640B-B95D-4CD3-B505-D4F4A78B25B7}" type="pres">
      <dgm:prSet presAssocID="{C090CBE7-4843-495D-9A74-E12D721C64AA}" presName="node" presStyleLbl="node1" presStyleIdx="4" presStyleCnt="7" custScaleY="42849">
        <dgm:presLayoutVars>
          <dgm:bulletEnabled val="1"/>
        </dgm:presLayoutVars>
      </dgm:prSet>
      <dgm:spPr/>
    </dgm:pt>
    <dgm:pt modelId="{24A53E62-43AF-4755-BF6B-ED88AD22B375}" type="pres">
      <dgm:prSet presAssocID="{A010BBF3-1E8E-4D24-B679-7918269BC85E}" presName="sibTrans" presStyleLbl="sibTrans1D1" presStyleIdx="4" presStyleCnt="6"/>
      <dgm:spPr/>
    </dgm:pt>
    <dgm:pt modelId="{EFA589EE-6DED-4620-A603-4DE85AAB5E25}" type="pres">
      <dgm:prSet presAssocID="{A010BBF3-1E8E-4D24-B679-7918269BC85E}" presName="connectorText" presStyleLbl="sibTrans1D1" presStyleIdx="4" presStyleCnt="6"/>
      <dgm:spPr/>
    </dgm:pt>
    <dgm:pt modelId="{1E26A85B-B856-4EB2-B364-F36BCFBB5960}" type="pres">
      <dgm:prSet presAssocID="{84E82C2F-4D5A-428A-A424-138AE9CACABB}" presName="node" presStyleLbl="node1" presStyleIdx="5" presStyleCnt="7" custScaleY="42849">
        <dgm:presLayoutVars>
          <dgm:bulletEnabled val="1"/>
        </dgm:presLayoutVars>
      </dgm:prSet>
      <dgm:spPr/>
    </dgm:pt>
    <dgm:pt modelId="{B6E01545-A8F4-44F6-AF46-F261939C0C7A}" type="pres">
      <dgm:prSet presAssocID="{A7E973EF-2C6B-499D-8ED3-D9D4A60FBD27}" presName="sibTrans" presStyleLbl="sibTrans1D1" presStyleIdx="5" presStyleCnt="6"/>
      <dgm:spPr/>
    </dgm:pt>
    <dgm:pt modelId="{6CCCB054-45D7-436D-8CBA-272C848C3FC5}" type="pres">
      <dgm:prSet presAssocID="{A7E973EF-2C6B-499D-8ED3-D9D4A60FBD27}" presName="connectorText" presStyleLbl="sibTrans1D1" presStyleIdx="5" presStyleCnt="6"/>
      <dgm:spPr/>
    </dgm:pt>
    <dgm:pt modelId="{98BBD64D-371D-443E-ABB3-782E95E480E8}" type="pres">
      <dgm:prSet presAssocID="{A7E52838-0F94-4DBD-807A-6A4373222E52}" presName="node" presStyleLbl="node1" presStyleIdx="6" presStyleCnt="7" custScaleY="4284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282E8802-51B3-47AF-A6F0-F8ECF0FB9839}" type="presOf" srcId="{A7E973EF-2C6B-499D-8ED3-D9D4A60FBD27}" destId="{6CCCB054-45D7-436D-8CBA-272C848C3FC5}" srcOrd="1" destOrd="0" presId="urn:microsoft.com/office/officeart/2005/8/layout/bProcess3"/>
    <dgm:cxn modelId="{A1B2AD0A-E1E1-4069-873F-667A28051D04}" type="presOf" srcId="{A7E52838-0F94-4DBD-807A-6A4373222E52}" destId="{98BBD64D-371D-443E-ABB3-782E95E480E8}" srcOrd="0" destOrd="0" presId="urn:microsoft.com/office/officeart/2005/8/layout/bProcess3"/>
    <dgm:cxn modelId="{7B3EEA0E-6187-4E1B-88BA-FBC97E196DF6}" type="presOf" srcId="{A7E973EF-2C6B-499D-8ED3-D9D4A60FBD27}" destId="{B6E01545-A8F4-44F6-AF46-F261939C0C7A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E8AB232E-7EAF-44EF-B554-C07D4A2524FB}" type="presOf" srcId="{37F4EAD7-651A-4D5D-9A35-267500A6F662}" destId="{861EE8FE-8502-4A11-B83A-172151DDB150}" srcOrd="1" destOrd="0" presId="urn:microsoft.com/office/officeart/2005/8/layout/bProcess3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5524B141-7553-434D-87CD-C7B8912643CA}" type="presOf" srcId="{A010BBF3-1E8E-4D24-B679-7918269BC85E}" destId="{24A53E62-43AF-4755-BF6B-ED88AD22B375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B1370B79-6949-4E4A-8020-F510182684B2}" type="presOf" srcId="{84E82C2F-4D5A-428A-A424-138AE9CACABB}" destId="{1E26A85B-B856-4EB2-B364-F36BCFBB5960}" srcOrd="0" destOrd="0" presId="urn:microsoft.com/office/officeart/2005/8/layout/bProcess3"/>
    <dgm:cxn modelId="{B4A04182-86F6-4430-BABF-0853076CF0A2}" type="presOf" srcId="{A010BBF3-1E8E-4D24-B679-7918269BC85E}" destId="{EFA589EE-6DED-4620-A603-4DE85AAB5E25}" srcOrd="1" destOrd="0" presId="urn:microsoft.com/office/officeart/2005/8/layout/bProcess3"/>
    <dgm:cxn modelId="{D2884494-CF4C-4CE7-9C92-EC8603819BDB}" srcId="{8724ED28-120F-4F41-B021-333CB23330F6}" destId="{A7E52838-0F94-4DBD-807A-6A4373222E52}" srcOrd="6" destOrd="0" parTransId="{36B45A97-6414-42FD-A17A-C3AECBC76818}" sibTransId="{993AFCDA-7EC6-4F8C-98DE-77A48D4DFE26}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CA12C1A7-6392-4D11-8425-9D9360D8649D}" type="presOf" srcId="{37F4EAD7-651A-4D5D-9A35-267500A6F662}" destId="{51C44492-D74A-4610-9496-FC668E2E2E33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CAAD45C7-3071-4A31-B218-271476CDF536}" srcId="{8724ED28-120F-4F41-B021-333CB23330F6}" destId="{C090CBE7-4843-495D-9A74-E12D721C64AA}" srcOrd="4" destOrd="0" parTransId="{55E54FC0-9D08-4A0C-A248-342DE76C151C}" sibTransId="{A010BBF3-1E8E-4D24-B679-7918269BC85E}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71A3D2D9-792B-42E0-9854-BC99F3F7027B}" srcId="{8724ED28-120F-4F41-B021-333CB23330F6}" destId="{84E82C2F-4D5A-428A-A424-138AE9CACABB}" srcOrd="5" destOrd="0" parTransId="{0546BB68-DF9C-4FD8-A1EB-7D9BFB55B1CB}" sibTransId="{A7E973EF-2C6B-499D-8ED3-D9D4A60FBD27}"/>
    <dgm:cxn modelId="{57F109F5-0883-4499-8242-274DAEC183D0}" type="presOf" srcId="{C090CBE7-4843-495D-9A74-E12D721C64AA}" destId="{2525640B-B95D-4CD3-B505-D4F4A78B25B7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77F150B-6C38-46AB-BE00-C92DD7E22F20}" type="presParOf" srcId="{A605D2DE-0E98-4656-8C46-67A9D41FEFBF}" destId="{51C44492-D74A-4610-9496-FC668E2E2E33}" srcOrd="7" destOrd="0" presId="urn:microsoft.com/office/officeart/2005/8/layout/bProcess3"/>
    <dgm:cxn modelId="{C86A56B1-FC4E-44EB-BCB1-92CCCC2CC1D8}" type="presParOf" srcId="{51C44492-D74A-4610-9496-FC668E2E2E33}" destId="{861EE8FE-8502-4A11-B83A-172151DDB150}" srcOrd="0" destOrd="0" presId="urn:microsoft.com/office/officeart/2005/8/layout/bProcess3"/>
    <dgm:cxn modelId="{AB4CA53A-207C-437A-85C4-7DBBBA7AFD87}" type="presParOf" srcId="{A605D2DE-0E98-4656-8C46-67A9D41FEFBF}" destId="{2525640B-B95D-4CD3-B505-D4F4A78B25B7}" srcOrd="8" destOrd="0" presId="urn:microsoft.com/office/officeart/2005/8/layout/bProcess3"/>
    <dgm:cxn modelId="{AE14E251-076D-4891-B683-C39BBB8873AD}" type="presParOf" srcId="{A605D2DE-0E98-4656-8C46-67A9D41FEFBF}" destId="{24A53E62-43AF-4755-BF6B-ED88AD22B375}" srcOrd="9" destOrd="0" presId="urn:microsoft.com/office/officeart/2005/8/layout/bProcess3"/>
    <dgm:cxn modelId="{E066831D-1B22-4CFC-BA0A-E61F5B9196A4}" type="presParOf" srcId="{24A53E62-43AF-4755-BF6B-ED88AD22B375}" destId="{EFA589EE-6DED-4620-A603-4DE85AAB5E25}" srcOrd="0" destOrd="0" presId="urn:microsoft.com/office/officeart/2005/8/layout/bProcess3"/>
    <dgm:cxn modelId="{074BC2D5-696B-4BA4-B806-221CF03DB2DD}" type="presParOf" srcId="{A605D2DE-0E98-4656-8C46-67A9D41FEFBF}" destId="{1E26A85B-B856-4EB2-B364-F36BCFBB5960}" srcOrd="10" destOrd="0" presId="urn:microsoft.com/office/officeart/2005/8/layout/bProcess3"/>
    <dgm:cxn modelId="{21D37C32-D37B-45FE-9119-02BE8F3C0E99}" type="presParOf" srcId="{A605D2DE-0E98-4656-8C46-67A9D41FEFBF}" destId="{B6E01545-A8F4-44F6-AF46-F261939C0C7A}" srcOrd="11" destOrd="0" presId="urn:microsoft.com/office/officeart/2005/8/layout/bProcess3"/>
    <dgm:cxn modelId="{6D766806-8D8F-46CE-AF5E-6CE9C904EA2D}" type="presParOf" srcId="{B6E01545-A8F4-44F6-AF46-F261939C0C7A}" destId="{6CCCB054-45D7-436D-8CBA-272C848C3FC5}" srcOrd="0" destOrd="0" presId="urn:microsoft.com/office/officeart/2005/8/layout/bProcess3"/>
    <dgm:cxn modelId="{DDC70B35-1DB3-4A29-B405-0BB8B0B9E66B}" type="presParOf" srcId="{A605D2DE-0E98-4656-8C46-67A9D41FEFBF}" destId="{98BBD64D-371D-443E-ABB3-782E95E480E8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907880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306180"/>
        <a:ext cx="27290" cy="5463"/>
      </dsp:txXfrm>
    </dsp:sp>
    <dsp:sp modelId="{BF8B24F6-BF84-4CFE-B376-9AC71D7E6915}">
      <dsp:nvSpPr>
        <dsp:cNvPr id="0" name=""/>
        <dsp:cNvSpPr/>
      </dsp:nvSpPr>
      <dsp:spPr>
        <a:xfrm>
          <a:off x="536579" y="3856"/>
          <a:ext cx="2373101" cy="610110"/>
        </a:xfrm>
        <a:prstGeom prst="rect">
          <a:avLst/>
        </a:prstGeom>
        <a:solidFill>
          <a:schemeClr val="bg1">
            <a:alpha val="50196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sp:txBody>
      <dsp:txXfrm>
        <a:off x="536579" y="3856"/>
        <a:ext cx="2373101" cy="610110"/>
      </dsp:txXfrm>
    </dsp:sp>
    <dsp:sp modelId="{C49737DB-4A8D-489F-9788-2FA442D94E7B}">
      <dsp:nvSpPr>
        <dsp:cNvPr id="0" name=""/>
        <dsp:cNvSpPr/>
      </dsp:nvSpPr>
      <dsp:spPr>
        <a:xfrm>
          <a:off x="5826795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306180"/>
        <a:ext cx="27290" cy="5463"/>
      </dsp:txXfrm>
    </dsp:sp>
    <dsp:sp modelId="{2B707088-4B6E-4103-A4AF-2C0AEC35D110}">
      <dsp:nvSpPr>
        <dsp:cNvPr id="0" name=""/>
        <dsp:cNvSpPr/>
      </dsp:nvSpPr>
      <dsp:spPr>
        <a:xfrm>
          <a:off x="3455494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55494" y="3856"/>
        <a:ext cx="2373101" cy="610110"/>
      </dsp:txXfrm>
    </dsp:sp>
    <dsp:sp modelId="{2678B450-492A-4DDC-8807-92E3AEDC9AA6}">
      <dsp:nvSpPr>
        <dsp:cNvPr id="0" name=""/>
        <dsp:cNvSpPr/>
      </dsp:nvSpPr>
      <dsp:spPr>
        <a:xfrm>
          <a:off x="1723129" y="612166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867041"/>
        <a:ext cx="293164" cy="5463"/>
      </dsp:txXfrm>
    </dsp:sp>
    <dsp:sp modelId="{4E3FC25F-CFFB-470D-92D5-EF3D53B8C6A8}">
      <dsp:nvSpPr>
        <dsp:cNvPr id="0" name=""/>
        <dsp:cNvSpPr/>
      </dsp:nvSpPr>
      <dsp:spPr>
        <a:xfrm>
          <a:off x="6374409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74409" y="3856"/>
        <a:ext cx="2373101" cy="610110"/>
      </dsp:txXfrm>
    </dsp:sp>
    <dsp:sp modelId="{51C44492-D74A-4610-9496-FC668E2E2E33}">
      <dsp:nvSpPr>
        <dsp:cNvPr id="0" name=""/>
        <dsp:cNvSpPr/>
      </dsp:nvSpPr>
      <dsp:spPr>
        <a:xfrm>
          <a:off x="2907880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1462103"/>
        <a:ext cx="27290" cy="5463"/>
      </dsp:txXfrm>
    </dsp:sp>
    <dsp:sp modelId="{2562C205-DAEC-45CF-8D4C-CCB654F27FE4}">
      <dsp:nvSpPr>
        <dsp:cNvPr id="0" name=""/>
        <dsp:cNvSpPr/>
      </dsp:nvSpPr>
      <dsp:spPr>
        <a:xfrm>
          <a:off x="53657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sp:txBody>
      <dsp:txXfrm>
        <a:off x="536579" y="1159780"/>
        <a:ext cx="2373101" cy="610110"/>
      </dsp:txXfrm>
    </dsp:sp>
    <dsp:sp modelId="{24A53E62-43AF-4755-BF6B-ED88AD22B375}">
      <dsp:nvSpPr>
        <dsp:cNvPr id="0" name=""/>
        <dsp:cNvSpPr/>
      </dsp:nvSpPr>
      <dsp:spPr>
        <a:xfrm>
          <a:off x="5826795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1462103"/>
        <a:ext cx="27290" cy="5463"/>
      </dsp:txXfrm>
    </dsp:sp>
    <dsp:sp modelId="{2525640B-B95D-4CD3-B505-D4F4A78B25B7}">
      <dsp:nvSpPr>
        <dsp:cNvPr id="0" name=""/>
        <dsp:cNvSpPr/>
      </dsp:nvSpPr>
      <dsp:spPr>
        <a:xfrm>
          <a:off x="3455494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sp:txBody>
      <dsp:txXfrm>
        <a:off x="3455494" y="1159780"/>
        <a:ext cx="2373101" cy="610110"/>
      </dsp:txXfrm>
    </dsp:sp>
    <dsp:sp modelId="{B6E01545-A8F4-44F6-AF46-F261939C0C7A}">
      <dsp:nvSpPr>
        <dsp:cNvPr id="0" name=""/>
        <dsp:cNvSpPr/>
      </dsp:nvSpPr>
      <dsp:spPr>
        <a:xfrm>
          <a:off x="1723129" y="1768090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2022965"/>
        <a:ext cx="293164" cy="5463"/>
      </dsp:txXfrm>
    </dsp:sp>
    <dsp:sp modelId="{1E26A85B-B856-4EB2-B364-F36BCFBB5960}">
      <dsp:nvSpPr>
        <dsp:cNvPr id="0" name=""/>
        <dsp:cNvSpPr/>
      </dsp:nvSpPr>
      <dsp:spPr>
        <a:xfrm>
          <a:off x="637440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sp:txBody>
      <dsp:txXfrm>
        <a:off x="6374409" y="1159780"/>
        <a:ext cx="2373101" cy="610110"/>
      </dsp:txXfrm>
    </dsp:sp>
    <dsp:sp modelId="{98BBD64D-371D-443E-ABB3-782E95E480E8}">
      <dsp:nvSpPr>
        <dsp:cNvPr id="0" name=""/>
        <dsp:cNvSpPr/>
      </dsp:nvSpPr>
      <dsp:spPr>
        <a:xfrm>
          <a:off x="536579" y="2315704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sp:txBody>
      <dsp:txXfrm>
        <a:off x="536579" y="2315704"/>
        <a:ext cx="2373101" cy="610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907880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306180"/>
        <a:ext cx="27290" cy="5463"/>
      </dsp:txXfrm>
    </dsp:sp>
    <dsp:sp modelId="{BF8B24F6-BF84-4CFE-B376-9AC71D7E6915}">
      <dsp:nvSpPr>
        <dsp:cNvPr id="0" name=""/>
        <dsp:cNvSpPr/>
      </dsp:nvSpPr>
      <dsp:spPr>
        <a:xfrm>
          <a:off x="536579" y="3856"/>
          <a:ext cx="2373101" cy="610110"/>
        </a:xfrm>
        <a:prstGeom prst="rect">
          <a:avLst/>
        </a:prstGeom>
        <a:solidFill>
          <a:schemeClr val="bg1">
            <a:alpha val="50196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sp:txBody>
      <dsp:txXfrm>
        <a:off x="536579" y="3856"/>
        <a:ext cx="2373101" cy="610110"/>
      </dsp:txXfrm>
    </dsp:sp>
    <dsp:sp modelId="{C49737DB-4A8D-489F-9788-2FA442D94E7B}">
      <dsp:nvSpPr>
        <dsp:cNvPr id="0" name=""/>
        <dsp:cNvSpPr/>
      </dsp:nvSpPr>
      <dsp:spPr>
        <a:xfrm>
          <a:off x="5826795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306180"/>
        <a:ext cx="27290" cy="5463"/>
      </dsp:txXfrm>
    </dsp:sp>
    <dsp:sp modelId="{2B707088-4B6E-4103-A4AF-2C0AEC35D110}">
      <dsp:nvSpPr>
        <dsp:cNvPr id="0" name=""/>
        <dsp:cNvSpPr/>
      </dsp:nvSpPr>
      <dsp:spPr>
        <a:xfrm>
          <a:off x="3455494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55494" y="3856"/>
        <a:ext cx="2373101" cy="610110"/>
      </dsp:txXfrm>
    </dsp:sp>
    <dsp:sp modelId="{2678B450-492A-4DDC-8807-92E3AEDC9AA6}">
      <dsp:nvSpPr>
        <dsp:cNvPr id="0" name=""/>
        <dsp:cNvSpPr/>
      </dsp:nvSpPr>
      <dsp:spPr>
        <a:xfrm>
          <a:off x="1723129" y="612166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867041"/>
        <a:ext cx="293164" cy="5463"/>
      </dsp:txXfrm>
    </dsp:sp>
    <dsp:sp modelId="{4E3FC25F-CFFB-470D-92D5-EF3D53B8C6A8}">
      <dsp:nvSpPr>
        <dsp:cNvPr id="0" name=""/>
        <dsp:cNvSpPr/>
      </dsp:nvSpPr>
      <dsp:spPr>
        <a:xfrm>
          <a:off x="6374409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74409" y="3856"/>
        <a:ext cx="2373101" cy="610110"/>
      </dsp:txXfrm>
    </dsp:sp>
    <dsp:sp modelId="{51C44492-D74A-4610-9496-FC668E2E2E33}">
      <dsp:nvSpPr>
        <dsp:cNvPr id="0" name=""/>
        <dsp:cNvSpPr/>
      </dsp:nvSpPr>
      <dsp:spPr>
        <a:xfrm>
          <a:off x="2907880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1462103"/>
        <a:ext cx="27290" cy="5463"/>
      </dsp:txXfrm>
    </dsp:sp>
    <dsp:sp modelId="{2562C205-DAEC-45CF-8D4C-CCB654F27FE4}">
      <dsp:nvSpPr>
        <dsp:cNvPr id="0" name=""/>
        <dsp:cNvSpPr/>
      </dsp:nvSpPr>
      <dsp:spPr>
        <a:xfrm>
          <a:off x="53657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sp:txBody>
      <dsp:txXfrm>
        <a:off x="536579" y="1159780"/>
        <a:ext cx="2373101" cy="610110"/>
      </dsp:txXfrm>
    </dsp:sp>
    <dsp:sp modelId="{24A53E62-43AF-4755-BF6B-ED88AD22B375}">
      <dsp:nvSpPr>
        <dsp:cNvPr id="0" name=""/>
        <dsp:cNvSpPr/>
      </dsp:nvSpPr>
      <dsp:spPr>
        <a:xfrm>
          <a:off x="5826795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1462103"/>
        <a:ext cx="27290" cy="5463"/>
      </dsp:txXfrm>
    </dsp:sp>
    <dsp:sp modelId="{2525640B-B95D-4CD3-B505-D4F4A78B25B7}">
      <dsp:nvSpPr>
        <dsp:cNvPr id="0" name=""/>
        <dsp:cNvSpPr/>
      </dsp:nvSpPr>
      <dsp:spPr>
        <a:xfrm>
          <a:off x="3455494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sp:txBody>
      <dsp:txXfrm>
        <a:off x="3455494" y="1159780"/>
        <a:ext cx="2373101" cy="610110"/>
      </dsp:txXfrm>
    </dsp:sp>
    <dsp:sp modelId="{B6E01545-A8F4-44F6-AF46-F261939C0C7A}">
      <dsp:nvSpPr>
        <dsp:cNvPr id="0" name=""/>
        <dsp:cNvSpPr/>
      </dsp:nvSpPr>
      <dsp:spPr>
        <a:xfrm>
          <a:off x="1723129" y="1768090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2022965"/>
        <a:ext cx="293164" cy="5463"/>
      </dsp:txXfrm>
    </dsp:sp>
    <dsp:sp modelId="{1E26A85B-B856-4EB2-B364-F36BCFBB5960}">
      <dsp:nvSpPr>
        <dsp:cNvPr id="0" name=""/>
        <dsp:cNvSpPr/>
      </dsp:nvSpPr>
      <dsp:spPr>
        <a:xfrm>
          <a:off x="637440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sp:txBody>
      <dsp:txXfrm>
        <a:off x="6374409" y="1159780"/>
        <a:ext cx="2373101" cy="610110"/>
      </dsp:txXfrm>
    </dsp:sp>
    <dsp:sp modelId="{98BBD64D-371D-443E-ABB3-782E95E480E8}">
      <dsp:nvSpPr>
        <dsp:cNvPr id="0" name=""/>
        <dsp:cNvSpPr/>
      </dsp:nvSpPr>
      <dsp:spPr>
        <a:xfrm>
          <a:off x="536579" y="2315704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sp:txBody>
      <dsp:txXfrm>
        <a:off x="536579" y="2315704"/>
        <a:ext cx="2373101" cy="610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907880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306180"/>
        <a:ext cx="27290" cy="5463"/>
      </dsp:txXfrm>
    </dsp:sp>
    <dsp:sp modelId="{BF8B24F6-BF84-4CFE-B376-9AC71D7E6915}">
      <dsp:nvSpPr>
        <dsp:cNvPr id="0" name=""/>
        <dsp:cNvSpPr/>
      </dsp:nvSpPr>
      <dsp:spPr>
        <a:xfrm>
          <a:off x="536579" y="3856"/>
          <a:ext cx="2373101" cy="610110"/>
        </a:xfrm>
        <a:prstGeom prst="rect">
          <a:avLst/>
        </a:prstGeom>
        <a:solidFill>
          <a:schemeClr val="bg1">
            <a:alpha val="50196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sp:txBody>
      <dsp:txXfrm>
        <a:off x="536579" y="3856"/>
        <a:ext cx="2373101" cy="610110"/>
      </dsp:txXfrm>
    </dsp:sp>
    <dsp:sp modelId="{C49737DB-4A8D-489F-9788-2FA442D94E7B}">
      <dsp:nvSpPr>
        <dsp:cNvPr id="0" name=""/>
        <dsp:cNvSpPr/>
      </dsp:nvSpPr>
      <dsp:spPr>
        <a:xfrm>
          <a:off x="5826795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306180"/>
        <a:ext cx="27290" cy="5463"/>
      </dsp:txXfrm>
    </dsp:sp>
    <dsp:sp modelId="{2B707088-4B6E-4103-A4AF-2C0AEC35D110}">
      <dsp:nvSpPr>
        <dsp:cNvPr id="0" name=""/>
        <dsp:cNvSpPr/>
      </dsp:nvSpPr>
      <dsp:spPr>
        <a:xfrm>
          <a:off x="3455494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55494" y="3856"/>
        <a:ext cx="2373101" cy="610110"/>
      </dsp:txXfrm>
    </dsp:sp>
    <dsp:sp modelId="{2678B450-492A-4DDC-8807-92E3AEDC9AA6}">
      <dsp:nvSpPr>
        <dsp:cNvPr id="0" name=""/>
        <dsp:cNvSpPr/>
      </dsp:nvSpPr>
      <dsp:spPr>
        <a:xfrm>
          <a:off x="1723129" y="612166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867041"/>
        <a:ext cx="293164" cy="5463"/>
      </dsp:txXfrm>
    </dsp:sp>
    <dsp:sp modelId="{4E3FC25F-CFFB-470D-92D5-EF3D53B8C6A8}">
      <dsp:nvSpPr>
        <dsp:cNvPr id="0" name=""/>
        <dsp:cNvSpPr/>
      </dsp:nvSpPr>
      <dsp:spPr>
        <a:xfrm>
          <a:off x="6374409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74409" y="3856"/>
        <a:ext cx="2373101" cy="610110"/>
      </dsp:txXfrm>
    </dsp:sp>
    <dsp:sp modelId="{51C44492-D74A-4610-9496-FC668E2E2E33}">
      <dsp:nvSpPr>
        <dsp:cNvPr id="0" name=""/>
        <dsp:cNvSpPr/>
      </dsp:nvSpPr>
      <dsp:spPr>
        <a:xfrm>
          <a:off x="2907880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1462103"/>
        <a:ext cx="27290" cy="5463"/>
      </dsp:txXfrm>
    </dsp:sp>
    <dsp:sp modelId="{2562C205-DAEC-45CF-8D4C-CCB654F27FE4}">
      <dsp:nvSpPr>
        <dsp:cNvPr id="0" name=""/>
        <dsp:cNvSpPr/>
      </dsp:nvSpPr>
      <dsp:spPr>
        <a:xfrm>
          <a:off x="53657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sp:txBody>
      <dsp:txXfrm>
        <a:off x="536579" y="1159780"/>
        <a:ext cx="2373101" cy="610110"/>
      </dsp:txXfrm>
    </dsp:sp>
    <dsp:sp modelId="{24A53E62-43AF-4755-BF6B-ED88AD22B375}">
      <dsp:nvSpPr>
        <dsp:cNvPr id="0" name=""/>
        <dsp:cNvSpPr/>
      </dsp:nvSpPr>
      <dsp:spPr>
        <a:xfrm>
          <a:off x="5826795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1462103"/>
        <a:ext cx="27290" cy="5463"/>
      </dsp:txXfrm>
    </dsp:sp>
    <dsp:sp modelId="{2525640B-B95D-4CD3-B505-D4F4A78B25B7}">
      <dsp:nvSpPr>
        <dsp:cNvPr id="0" name=""/>
        <dsp:cNvSpPr/>
      </dsp:nvSpPr>
      <dsp:spPr>
        <a:xfrm>
          <a:off x="3455494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sp:txBody>
      <dsp:txXfrm>
        <a:off x="3455494" y="1159780"/>
        <a:ext cx="2373101" cy="610110"/>
      </dsp:txXfrm>
    </dsp:sp>
    <dsp:sp modelId="{B6E01545-A8F4-44F6-AF46-F261939C0C7A}">
      <dsp:nvSpPr>
        <dsp:cNvPr id="0" name=""/>
        <dsp:cNvSpPr/>
      </dsp:nvSpPr>
      <dsp:spPr>
        <a:xfrm>
          <a:off x="1723129" y="1768090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2022965"/>
        <a:ext cx="293164" cy="5463"/>
      </dsp:txXfrm>
    </dsp:sp>
    <dsp:sp modelId="{1E26A85B-B856-4EB2-B364-F36BCFBB5960}">
      <dsp:nvSpPr>
        <dsp:cNvPr id="0" name=""/>
        <dsp:cNvSpPr/>
      </dsp:nvSpPr>
      <dsp:spPr>
        <a:xfrm>
          <a:off x="637440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sp:txBody>
      <dsp:txXfrm>
        <a:off x="6374409" y="1159780"/>
        <a:ext cx="2373101" cy="610110"/>
      </dsp:txXfrm>
    </dsp:sp>
    <dsp:sp modelId="{98BBD64D-371D-443E-ABB3-782E95E480E8}">
      <dsp:nvSpPr>
        <dsp:cNvPr id="0" name=""/>
        <dsp:cNvSpPr/>
      </dsp:nvSpPr>
      <dsp:spPr>
        <a:xfrm>
          <a:off x="536579" y="2315704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sp:txBody>
      <dsp:txXfrm>
        <a:off x="536579" y="2315704"/>
        <a:ext cx="2373101" cy="610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907880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306180"/>
        <a:ext cx="27290" cy="5463"/>
      </dsp:txXfrm>
    </dsp:sp>
    <dsp:sp modelId="{BF8B24F6-BF84-4CFE-B376-9AC71D7E6915}">
      <dsp:nvSpPr>
        <dsp:cNvPr id="0" name=""/>
        <dsp:cNvSpPr/>
      </dsp:nvSpPr>
      <dsp:spPr>
        <a:xfrm>
          <a:off x="536579" y="3856"/>
          <a:ext cx="2373101" cy="610110"/>
        </a:xfrm>
        <a:prstGeom prst="rect">
          <a:avLst/>
        </a:prstGeom>
        <a:solidFill>
          <a:schemeClr val="bg1">
            <a:alpha val="50196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sp:txBody>
      <dsp:txXfrm>
        <a:off x="536579" y="3856"/>
        <a:ext cx="2373101" cy="610110"/>
      </dsp:txXfrm>
    </dsp:sp>
    <dsp:sp modelId="{C49737DB-4A8D-489F-9788-2FA442D94E7B}">
      <dsp:nvSpPr>
        <dsp:cNvPr id="0" name=""/>
        <dsp:cNvSpPr/>
      </dsp:nvSpPr>
      <dsp:spPr>
        <a:xfrm>
          <a:off x="5826795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306180"/>
        <a:ext cx="27290" cy="5463"/>
      </dsp:txXfrm>
    </dsp:sp>
    <dsp:sp modelId="{2B707088-4B6E-4103-A4AF-2C0AEC35D110}">
      <dsp:nvSpPr>
        <dsp:cNvPr id="0" name=""/>
        <dsp:cNvSpPr/>
      </dsp:nvSpPr>
      <dsp:spPr>
        <a:xfrm>
          <a:off x="3455494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55494" y="3856"/>
        <a:ext cx="2373101" cy="610110"/>
      </dsp:txXfrm>
    </dsp:sp>
    <dsp:sp modelId="{2678B450-492A-4DDC-8807-92E3AEDC9AA6}">
      <dsp:nvSpPr>
        <dsp:cNvPr id="0" name=""/>
        <dsp:cNvSpPr/>
      </dsp:nvSpPr>
      <dsp:spPr>
        <a:xfrm>
          <a:off x="1723129" y="612166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867041"/>
        <a:ext cx="293164" cy="5463"/>
      </dsp:txXfrm>
    </dsp:sp>
    <dsp:sp modelId="{4E3FC25F-CFFB-470D-92D5-EF3D53B8C6A8}">
      <dsp:nvSpPr>
        <dsp:cNvPr id="0" name=""/>
        <dsp:cNvSpPr/>
      </dsp:nvSpPr>
      <dsp:spPr>
        <a:xfrm>
          <a:off x="6374409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74409" y="3856"/>
        <a:ext cx="2373101" cy="610110"/>
      </dsp:txXfrm>
    </dsp:sp>
    <dsp:sp modelId="{51C44492-D74A-4610-9496-FC668E2E2E33}">
      <dsp:nvSpPr>
        <dsp:cNvPr id="0" name=""/>
        <dsp:cNvSpPr/>
      </dsp:nvSpPr>
      <dsp:spPr>
        <a:xfrm>
          <a:off x="2907880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1462103"/>
        <a:ext cx="27290" cy="5463"/>
      </dsp:txXfrm>
    </dsp:sp>
    <dsp:sp modelId="{2562C205-DAEC-45CF-8D4C-CCB654F27FE4}">
      <dsp:nvSpPr>
        <dsp:cNvPr id="0" name=""/>
        <dsp:cNvSpPr/>
      </dsp:nvSpPr>
      <dsp:spPr>
        <a:xfrm>
          <a:off x="53657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sp:txBody>
      <dsp:txXfrm>
        <a:off x="536579" y="1159780"/>
        <a:ext cx="2373101" cy="610110"/>
      </dsp:txXfrm>
    </dsp:sp>
    <dsp:sp modelId="{24A53E62-43AF-4755-BF6B-ED88AD22B375}">
      <dsp:nvSpPr>
        <dsp:cNvPr id="0" name=""/>
        <dsp:cNvSpPr/>
      </dsp:nvSpPr>
      <dsp:spPr>
        <a:xfrm>
          <a:off x="5826795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1462103"/>
        <a:ext cx="27290" cy="5463"/>
      </dsp:txXfrm>
    </dsp:sp>
    <dsp:sp modelId="{2525640B-B95D-4CD3-B505-D4F4A78B25B7}">
      <dsp:nvSpPr>
        <dsp:cNvPr id="0" name=""/>
        <dsp:cNvSpPr/>
      </dsp:nvSpPr>
      <dsp:spPr>
        <a:xfrm>
          <a:off x="3455494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sp:txBody>
      <dsp:txXfrm>
        <a:off x="3455494" y="1159780"/>
        <a:ext cx="2373101" cy="610110"/>
      </dsp:txXfrm>
    </dsp:sp>
    <dsp:sp modelId="{B6E01545-A8F4-44F6-AF46-F261939C0C7A}">
      <dsp:nvSpPr>
        <dsp:cNvPr id="0" name=""/>
        <dsp:cNvSpPr/>
      </dsp:nvSpPr>
      <dsp:spPr>
        <a:xfrm>
          <a:off x="1723129" y="1768090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2022965"/>
        <a:ext cx="293164" cy="5463"/>
      </dsp:txXfrm>
    </dsp:sp>
    <dsp:sp modelId="{1E26A85B-B856-4EB2-B364-F36BCFBB5960}">
      <dsp:nvSpPr>
        <dsp:cNvPr id="0" name=""/>
        <dsp:cNvSpPr/>
      </dsp:nvSpPr>
      <dsp:spPr>
        <a:xfrm>
          <a:off x="637440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sp:txBody>
      <dsp:txXfrm>
        <a:off x="6374409" y="1159780"/>
        <a:ext cx="2373101" cy="610110"/>
      </dsp:txXfrm>
    </dsp:sp>
    <dsp:sp modelId="{98BBD64D-371D-443E-ABB3-782E95E480E8}">
      <dsp:nvSpPr>
        <dsp:cNvPr id="0" name=""/>
        <dsp:cNvSpPr/>
      </dsp:nvSpPr>
      <dsp:spPr>
        <a:xfrm>
          <a:off x="536579" y="2315704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sp:txBody>
      <dsp:txXfrm>
        <a:off x="536579" y="2315704"/>
        <a:ext cx="2373101" cy="610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907880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306180"/>
        <a:ext cx="27290" cy="5463"/>
      </dsp:txXfrm>
    </dsp:sp>
    <dsp:sp modelId="{BF8B24F6-BF84-4CFE-B376-9AC71D7E6915}">
      <dsp:nvSpPr>
        <dsp:cNvPr id="0" name=""/>
        <dsp:cNvSpPr/>
      </dsp:nvSpPr>
      <dsp:spPr>
        <a:xfrm>
          <a:off x="536579" y="3856"/>
          <a:ext cx="2373101" cy="610110"/>
        </a:xfrm>
        <a:prstGeom prst="rect">
          <a:avLst/>
        </a:prstGeom>
        <a:solidFill>
          <a:schemeClr val="bg1">
            <a:alpha val="50196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sp:txBody>
      <dsp:txXfrm>
        <a:off x="536579" y="3856"/>
        <a:ext cx="2373101" cy="610110"/>
      </dsp:txXfrm>
    </dsp:sp>
    <dsp:sp modelId="{C49737DB-4A8D-489F-9788-2FA442D94E7B}">
      <dsp:nvSpPr>
        <dsp:cNvPr id="0" name=""/>
        <dsp:cNvSpPr/>
      </dsp:nvSpPr>
      <dsp:spPr>
        <a:xfrm>
          <a:off x="5826795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306180"/>
        <a:ext cx="27290" cy="5463"/>
      </dsp:txXfrm>
    </dsp:sp>
    <dsp:sp modelId="{2B707088-4B6E-4103-A4AF-2C0AEC35D110}">
      <dsp:nvSpPr>
        <dsp:cNvPr id="0" name=""/>
        <dsp:cNvSpPr/>
      </dsp:nvSpPr>
      <dsp:spPr>
        <a:xfrm>
          <a:off x="3455494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55494" y="3856"/>
        <a:ext cx="2373101" cy="610110"/>
      </dsp:txXfrm>
    </dsp:sp>
    <dsp:sp modelId="{2678B450-492A-4DDC-8807-92E3AEDC9AA6}">
      <dsp:nvSpPr>
        <dsp:cNvPr id="0" name=""/>
        <dsp:cNvSpPr/>
      </dsp:nvSpPr>
      <dsp:spPr>
        <a:xfrm>
          <a:off x="1723129" y="612166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867041"/>
        <a:ext cx="293164" cy="5463"/>
      </dsp:txXfrm>
    </dsp:sp>
    <dsp:sp modelId="{4E3FC25F-CFFB-470D-92D5-EF3D53B8C6A8}">
      <dsp:nvSpPr>
        <dsp:cNvPr id="0" name=""/>
        <dsp:cNvSpPr/>
      </dsp:nvSpPr>
      <dsp:spPr>
        <a:xfrm>
          <a:off x="6374409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74409" y="3856"/>
        <a:ext cx="2373101" cy="610110"/>
      </dsp:txXfrm>
    </dsp:sp>
    <dsp:sp modelId="{51C44492-D74A-4610-9496-FC668E2E2E33}">
      <dsp:nvSpPr>
        <dsp:cNvPr id="0" name=""/>
        <dsp:cNvSpPr/>
      </dsp:nvSpPr>
      <dsp:spPr>
        <a:xfrm>
          <a:off x="2907880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1462103"/>
        <a:ext cx="27290" cy="5463"/>
      </dsp:txXfrm>
    </dsp:sp>
    <dsp:sp modelId="{2562C205-DAEC-45CF-8D4C-CCB654F27FE4}">
      <dsp:nvSpPr>
        <dsp:cNvPr id="0" name=""/>
        <dsp:cNvSpPr/>
      </dsp:nvSpPr>
      <dsp:spPr>
        <a:xfrm>
          <a:off x="53657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sp:txBody>
      <dsp:txXfrm>
        <a:off x="536579" y="1159780"/>
        <a:ext cx="2373101" cy="610110"/>
      </dsp:txXfrm>
    </dsp:sp>
    <dsp:sp modelId="{24A53E62-43AF-4755-BF6B-ED88AD22B375}">
      <dsp:nvSpPr>
        <dsp:cNvPr id="0" name=""/>
        <dsp:cNvSpPr/>
      </dsp:nvSpPr>
      <dsp:spPr>
        <a:xfrm>
          <a:off x="5826795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1462103"/>
        <a:ext cx="27290" cy="5463"/>
      </dsp:txXfrm>
    </dsp:sp>
    <dsp:sp modelId="{2525640B-B95D-4CD3-B505-D4F4A78B25B7}">
      <dsp:nvSpPr>
        <dsp:cNvPr id="0" name=""/>
        <dsp:cNvSpPr/>
      </dsp:nvSpPr>
      <dsp:spPr>
        <a:xfrm>
          <a:off x="3455494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sp:txBody>
      <dsp:txXfrm>
        <a:off x="3455494" y="1159780"/>
        <a:ext cx="2373101" cy="610110"/>
      </dsp:txXfrm>
    </dsp:sp>
    <dsp:sp modelId="{B6E01545-A8F4-44F6-AF46-F261939C0C7A}">
      <dsp:nvSpPr>
        <dsp:cNvPr id="0" name=""/>
        <dsp:cNvSpPr/>
      </dsp:nvSpPr>
      <dsp:spPr>
        <a:xfrm>
          <a:off x="1723129" y="1768090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2022965"/>
        <a:ext cx="293164" cy="5463"/>
      </dsp:txXfrm>
    </dsp:sp>
    <dsp:sp modelId="{1E26A85B-B856-4EB2-B364-F36BCFBB5960}">
      <dsp:nvSpPr>
        <dsp:cNvPr id="0" name=""/>
        <dsp:cNvSpPr/>
      </dsp:nvSpPr>
      <dsp:spPr>
        <a:xfrm>
          <a:off x="637440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sp:txBody>
      <dsp:txXfrm>
        <a:off x="6374409" y="1159780"/>
        <a:ext cx="2373101" cy="610110"/>
      </dsp:txXfrm>
    </dsp:sp>
    <dsp:sp modelId="{98BBD64D-371D-443E-ABB3-782E95E480E8}">
      <dsp:nvSpPr>
        <dsp:cNvPr id="0" name=""/>
        <dsp:cNvSpPr/>
      </dsp:nvSpPr>
      <dsp:spPr>
        <a:xfrm>
          <a:off x="536579" y="2315704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sp:txBody>
      <dsp:txXfrm>
        <a:off x="536579" y="2315704"/>
        <a:ext cx="2373101" cy="610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907880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306180"/>
        <a:ext cx="27290" cy="5463"/>
      </dsp:txXfrm>
    </dsp:sp>
    <dsp:sp modelId="{BF8B24F6-BF84-4CFE-B376-9AC71D7E6915}">
      <dsp:nvSpPr>
        <dsp:cNvPr id="0" name=""/>
        <dsp:cNvSpPr/>
      </dsp:nvSpPr>
      <dsp:spPr>
        <a:xfrm>
          <a:off x="536579" y="3856"/>
          <a:ext cx="2373101" cy="610110"/>
        </a:xfrm>
        <a:prstGeom prst="rect">
          <a:avLst/>
        </a:prstGeom>
        <a:solidFill>
          <a:schemeClr val="bg1">
            <a:alpha val="50196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sp:txBody>
      <dsp:txXfrm>
        <a:off x="536579" y="3856"/>
        <a:ext cx="2373101" cy="610110"/>
      </dsp:txXfrm>
    </dsp:sp>
    <dsp:sp modelId="{C49737DB-4A8D-489F-9788-2FA442D94E7B}">
      <dsp:nvSpPr>
        <dsp:cNvPr id="0" name=""/>
        <dsp:cNvSpPr/>
      </dsp:nvSpPr>
      <dsp:spPr>
        <a:xfrm>
          <a:off x="5826795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306180"/>
        <a:ext cx="27290" cy="5463"/>
      </dsp:txXfrm>
    </dsp:sp>
    <dsp:sp modelId="{2B707088-4B6E-4103-A4AF-2C0AEC35D110}">
      <dsp:nvSpPr>
        <dsp:cNvPr id="0" name=""/>
        <dsp:cNvSpPr/>
      </dsp:nvSpPr>
      <dsp:spPr>
        <a:xfrm>
          <a:off x="3455494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55494" y="3856"/>
        <a:ext cx="2373101" cy="610110"/>
      </dsp:txXfrm>
    </dsp:sp>
    <dsp:sp modelId="{2678B450-492A-4DDC-8807-92E3AEDC9AA6}">
      <dsp:nvSpPr>
        <dsp:cNvPr id="0" name=""/>
        <dsp:cNvSpPr/>
      </dsp:nvSpPr>
      <dsp:spPr>
        <a:xfrm>
          <a:off x="1723129" y="612166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867041"/>
        <a:ext cx="293164" cy="5463"/>
      </dsp:txXfrm>
    </dsp:sp>
    <dsp:sp modelId="{4E3FC25F-CFFB-470D-92D5-EF3D53B8C6A8}">
      <dsp:nvSpPr>
        <dsp:cNvPr id="0" name=""/>
        <dsp:cNvSpPr/>
      </dsp:nvSpPr>
      <dsp:spPr>
        <a:xfrm>
          <a:off x="6374409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74409" y="3856"/>
        <a:ext cx="2373101" cy="610110"/>
      </dsp:txXfrm>
    </dsp:sp>
    <dsp:sp modelId="{51C44492-D74A-4610-9496-FC668E2E2E33}">
      <dsp:nvSpPr>
        <dsp:cNvPr id="0" name=""/>
        <dsp:cNvSpPr/>
      </dsp:nvSpPr>
      <dsp:spPr>
        <a:xfrm>
          <a:off x="2907880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1462103"/>
        <a:ext cx="27290" cy="5463"/>
      </dsp:txXfrm>
    </dsp:sp>
    <dsp:sp modelId="{2562C205-DAEC-45CF-8D4C-CCB654F27FE4}">
      <dsp:nvSpPr>
        <dsp:cNvPr id="0" name=""/>
        <dsp:cNvSpPr/>
      </dsp:nvSpPr>
      <dsp:spPr>
        <a:xfrm>
          <a:off x="53657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sp:txBody>
      <dsp:txXfrm>
        <a:off x="536579" y="1159780"/>
        <a:ext cx="2373101" cy="610110"/>
      </dsp:txXfrm>
    </dsp:sp>
    <dsp:sp modelId="{24A53E62-43AF-4755-BF6B-ED88AD22B375}">
      <dsp:nvSpPr>
        <dsp:cNvPr id="0" name=""/>
        <dsp:cNvSpPr/>
      </dsp:nvSpPr>
      <dsp:spPr>
        <a:xfrm>
          <a:off x="5826795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1462103"/>
        <a:ext cx="27290" cy="5463"/>
      </dsp:txXfrm>
    </dsp:sp>
    <dsp:sp modelId="{2525640B-B95D-4CD3-B505-D4F4A78B25B7}">
      <dsp:nvSpPr>
        <dsp:cNvPr id="0" name=""/>
        <dsp:cNvSpPr/>
      </dsp:nvSpPr>
      <dsp:spPr>
        <a:xfrm>
          <a:off x="3455494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sp:txBody>
      <dsp:txXfrm>
        <a:off x="3455494" y="1159780"/>
        <a:ext cx="2373101" cy="610110"/>
      </dsp:txXfrm>
    </dsp:sp>
    <dsp:sp modelId="{B6E01545-A8F4-44F6-AF46-F261939C0C7A}">
      <dsp:nvSpPr>
        <dsp:cNvPr id="0" name=""/>
        <dsp:cNvSpPr/>
      </dsp:nvSpPr>
      <dsp:spPr>
        <a:xfrm>
          <a:off x="1723129" y="1768090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2022965"/>
        <a:ext cx="293164" cy="5463"/>
      </dsp:txXfrm>
    </dsp:sp>
    <dsp:sp modelId="{1E26A85B-B856-4EB2-B364-F36BCFBB5960}">
      <dsp:nvSpPr>
        <dsp:cNvPr id="0" name=""/>
        <dsp:cNvSpPr/>
      </dsp:nvSpPr>
      <dsp:spPr>
        <a:xfrm>
          <a:off x="637440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sp:txBody>
      <dsp:txXfrm>
        <a:off x="6374409" y="1159780"/>
        <a:ext cx="2373101" cy="610110"/>
      </dsp:txXfrm>
    </dsp:sp>
    <dsp:sp modelId="{98BBD64D-371D-443E-ABB3-782E95E480E8}">
      <dsp:nvSpPr>
        <dsp:cNvPr id="0" name=""/>
        <dsp:cNvSpPr/>
      </dsp:nvSpPr>
      <dsp:spPr>
        <a:xfrm>
          <a:off x="536579" y="2315704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sp:txBody>
      <dsp:txXfrm>
        <a:off x="536579" y="2315704"/>
        <a:ext cx="2373101" cy="6101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907880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306180"/>
        <a:ext cx="27290" cy="5463"/>
      </dsp:txXfrm>
    </dsp:sp>
    <dsp:sp modelId="{BF8B24F6-BF84-4CFE-B376-9AC71D7E6915}">
      <dsp:nvSpPr>
        <dsp:cNvPr id="0" name=""/>
        <dsp:cNvSpPr/>
      </dsp:nvSpPr>
      <dsp:spPr>
        <a:xfrm>
          <a:off x="536579" y="3856"/>
          <a:ext cx="2373101" cy="610110"/>
        </a:xfrm>
        <a:prstGeom prst="rect">
          <a:avLst/>
        </a:prstGeom>
        <a:solidFill>
          <a:schemeClr val="bg1">
            <a:alpha val="50196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創作動機</a:t>
          </a:r>
        </a:p>
      </dsp:txBody>
      <dsp:txXfrm>
        <a:off x="536579" y="3856"/>
        <a:ext cx="2373101" cy="610110"/>
      </dsp:txXfrm>
    </dsp:sp>
    <dsp:sp modelId="{C49737DB-4A8D-489F-9788-2FA442D94E7B}">
      <dsp:nvSpPr>
        <dsp:cNvPr id="0" name=""/>
        <dsp:cNvSpPr/>
      </dsp:nvSpPr>
      <dsp:spPr>
        <a:xfrm>
          <a:off x="5826795" y="263191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306180"/>
        <a:ext cx="27290" cy="5463"/>
      </dsp:txXfrm>
    </dsp:sp>
    <dsp:sp modelId="{2B707088-4B6E-4103-A4AF-2C0AEC35D110}">
      <dsp:nvSpPr>
        <dsp:cNvPr id="0" name=""/>
        <dsp:cNvSpPr/>
      </dsp:nvSpPr>
      <dsp:spPr>
        <a:xfrm>
          <a:off x="3455494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作品概述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55494" y="3856"/>
        <a:ext cx="2373101" cy="610110"/>
      </dsp:txXfrm>
    </dsp:sp>
    <dsp:sp modelId="{2678B450-492A-4DDC-8807-92E3AEDC9AA6}">
      <dsp:nvSpPr>
        <dsp:cNvPr id="0" name=""/>
        <dsp:cNvSpPr/>
      </dsp:nvSpPr>
      <dsp:spPr>
        <a:xfrm>
          <a:off x="1723129" y="612166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867041"/>
        <a:ext cx="293164" cy="5463"/>
      </dsp:txXfrm>
    </dsp:sp>
    <dsp:sp modelId="{4E3FC25F-CFFB-470D-92D5-EF3D53B8C6A8}">
      <dsp:nvSpPr>
        <dsp:cNvPr id="0" name=""/>
        <dsp:cNvSpPr/>
      </dsp:nvSpPr>
      <dsp:spPr>
        <a:xfrm>
          <a:off x="6374409" y="3856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資料收集</a:t>
          </a:r>
          <a:endParaRPr lang="zh-TW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74409" y="3856"/>
        <a:ext cx="2373101" cy="610110"/>
      </dsp:txXfrm>
    </dsp:sp>
    <dsp:sp modelId="{51C44492-D74A-4610-9496-FC668E2E2E33}">
      <dsp:nvSpPr>
        <dsp:cNvPr id="0" name=""/>
        <dsp:cNvSpPr/>
      </dsp:nvSpPr>
      <dsp:spPr>
        <a:xfrm>
          <a:off x="2907880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51842" y="1462103"/>
        <a:ext cx="27290" cy="5463"/>
      </dsp:txXfrm>
    </dsp:sp>
    <dsp:sp modelId="{2562C205-DAEC-45CF-8D4C-CCB654F27FE4}">
      <dsp:nvSpPr>
        <dsp:cNvPr id="0" name=""/>
        <dsp:cNvSpPr/>
      </dsp:nvSpPr>
      <dsp:spPr>
        <a:xfrm>
          <a:off x="53657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遊戲世界觀</a:t>
          </a:r>
        </a:p>
      </dsp:txBody>
      <dsp:txXfrm>
        <a:off x="536579" y="1159780"/>
        <a:ext cx="2373101" cy="610110"/>
      </dsp:txXfrm>
    </dsp:sp>
    <dsp:sp modelId="{24A53E62-43AF-4755-BF6B-ED88AD22B375}">
      <dsp:nvSpPr>
        <dsp:cNvPr id="0" name=""/>
        <dsp:cNvSpPr/>
      </dsp:nvSpPr>
      <dsp:spPr>
        <a:xfrm>
          <a:off x="5826795" y="1419115"/>
          <a:ext cx="51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1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70757" y="1462103"/>
        <a:ext cx="27290" cy="5463"/>
      </dsp:txXfrm>
    </dsp:sp>
    <dsp:sp modelId="{2525640B-B95D-4CD3-B505-D4F4A78B25B7}">
      <dsp:nvSpPr>
        <dsp:cNvPr id="0" name=""/>
        <dsp:cNvSpPr/>
      </dsp:nvSpPr>
      <dsp:spPr>
        <a:xfrm>
          <a:off x="3455494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故事大綱</a:t>
          </a:r>
        </a:p>
      </dsp:txBody>
      <dsp:txXfrm>
        <a:off x="3455494" y="1159780"/>
        <a:ext cx="2373101" cy="610110"/>
      </dsp:txXfrm>
    </dsp:sp>
    <dsp:sp modelId="{B6E01545-A8F4-44F6-AF46-F261939C0C7A}">
      <dsp:nvSpPr>
        <dsp:cNvPr id="0" name=""/>
        <dsp:cNvSpPr/>
      </dsp:nvSpPr>
      <dsp:spPr>
        <a:xfrm>
          <a:off x="1723129" y="1768090"/>
          <a:ext cx="5837830" cy="515213"/>
        </a:xfrm>
        <a:custGeom>
          <a:avLst/>
          <a:gdLst/>
          <a:ahLst/>
          <a:cxnLst/>
          <a:rect l="0" t="0" r="0" b="0"/>
          <a:pathLst>
            <a:path>
              <a:moveTo>
                <a:pt x="5837830" y="0"/>
              </a:moveTo>
              <a:lnTo>
                <a:pt x="5837830" y="274706"/>
              </a:lnTo>
              <a:lnTo>
                <a:pt x="0" y="274706"/>
              </a:lnTo>
              <a:lnTo>
                <a:pt x="0" y="51521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solidFill>
              <a:schemeClr val="tx1">
                <a:lumMod val="65000"/>
                <a:lumOff val="3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95462" y="2022965"/>
        <a:ext cx="293164" cy="5463"/>
      </dsp:txXfrm>
    </dsp:sp>
    <dsp:sp modelId="{1E26A85B-B856-4EB2-B364-F36BCFBB5960}">
      <dsp:nvSpPr>
        <dsp:cNvPr id="0" name=""/>
        <dsp:cNvSpPr/>
      </dsp:nvSpPr>
      <dsp:spPr>
        <a:xfrm>
          <a:off x="6374409" y="1159780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核心特色</a:t>
          </a:r>
        </a:p>
      </dsp:txBody>
      <dsp:txXfrm>
        <a:off x="6374409" y="1159780"/>
        <a:ext cx="2373101" cy="610110"/>
      </dsp:txXfrm>
    </dsp:sp>
    <dsp:sp modelId="{98BBD64D-371D-443E-ABB3-782E95E480E8}">
      <dsp:nvSpPr>
        <dsp:cNvPr id="0" name=""/>
        <dsp:cNvSpPr/>
      </dsp:nvSpPr>
      <dsp:spPr>
        <a:xfrm>
          <a:off x="536579" y="2315704"/>
          <a:ext cx="2373101" cy="610110"/>
        </a:xfrm>
        <a:prstGeom prst="rect">
          <a:avLst/>
        </a:prstGeom>
        <a:solidFill>
          <a:srgbClr val="FFFFFF">
            <a:alpha val="50196"/>
          </a:srgb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互動方式</a:t>
          </a:r>
        </a:p>
      </dsp:txBody>
      <dsp:txXfrm>
        <a:off x="536579" y="2315704"/>
        <a:ext cx="2373101" cy="6101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1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microsoft.com/office/2007/relationships/hdphoto" Target="../media/hdphoto1.wdp"/><Relationship Id="rId7" Type="http://schemas.openxmlformats.org/officeDocument/2006/relationships/diagramColors" Target="../diagrams/colors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512F08D6-0C26-4B1D-B888-A24F6D1C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0641" y="3077851"/>
            <a:ext cx="4964796" cy="279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作品概述－美術風格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8" y="3732839"/>
            <a:ext cx="438653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聖騎士之戰 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-Strive-》</a:t>
            </a:r>
            <a:endParaRPr lang="en-US" altLang="zh-TW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</a:t>
            </a:r>
            <a:r>
              <a:rPr lang="zh-TW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七龍珠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FighterZ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碧藍幻想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Versus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賽璐璐風格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391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370347"/>
              </p:ext>
            </p:extLst>
          </p:nvPr>
        </p:nvGraphicFramePr>
        <p:xfrm>
          <a:off x="1439505" y="2332114"/>
          <a:ext cx="9284090" cy="2929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01AE3231-8D0F-4ACE-B744-562539167A28}"/>
              </a:ext>
            </a:extLst>
          </p:cNvPr>
          <p:cNvSpPr/>
          <p:nvPr/>
        </p:nvSpPr>
        <p:spPr>
          <a:xfrm>
            <a:off x="7817739" y="2336007"/>
            <a:ext cx="2372586" cy="6096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14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資料收集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收集參考作品資料，進行回顧與分析</a:t>
            </a:r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操作模式分析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美術風格分析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E049878-95BB-4B2A-9C57-20A03FA46AD9}"/>
              </a:ext>
            </a:extLst>
          </p:cNvPr>
          <p:cNvGrpSpPr/>
          <p:nvPr/>
        </p:nvGrpSpPr>
        <p:grpSpPr>
          <a:xfrm>
            <a:off x="6477543" y="3893264"/>
            <a:ext cx="1590394" cy="742457"/>
            <a:chOff x="6477543" y="3772797"/>
            <a:chExt cx="1590394" cy="74245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8507F5C-B26A-40E1-B024-B172F00EC5EC}"/>
                </a:ext>
              </a:extLst>
            </p:cNvPr>
            <p:cNvGrpSpPr/>
            <p:nvPr/>
          </p:nvGrpSpPr>
          <p:grpSpPr>
            <a:xfrm>
              <a:off x="6477543" y="3772797"/>
              <a:ext cx="1590394" cy="241393"/>
              <a:chOff x="6480443" y="3399336"/>
              <a:chExt cx="1185912" cy="180000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D08C255-DCC9-402C-A448-0BA23AA8FBCB}"/>
                  </a:ext>
                </a:extLst>
              </p:cNvPr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C828CF4C-C7B3-489F-9DE4-09FB36AED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6560" y="3489336"/>
                <a:ext cx="1676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C58BE455-E9DA-44F2-8B8F-73D454A0C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510" y="3489336"/>
                <a:ext cx="3676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B22D1F8F-5D43-4C61-ACE5-8FAB96B1AA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8715" y="3489336"/>
                <a:ext cx="1676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6C83BC4A-FD26-4285-AF4E-41A53F9306C1}"/>
                </a:ext>
              </a:extLst>
            </p:cNvPr>
            <p:cNvGrpSpPr/>
            <p:nvPr/>
          </p:nvGrpSpPr>
          <p:grpSpPr>
            <a:xfrm>
              <a:off x="6477543" y="4273861"/>
              <a:ext cx="1590394" cy="241393"/>
              <a:chOff x="6480443" y="3399336"/>
              <a:chExt cx="1185912" cy="18000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D0EA802C-54F0-47D2-96DD-8C454E285727}"/>
                  </a:ext>
                </a:extLst>
              </p:cNvPr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A2C6211E-4628-44CA-A8A6-D7BFCCBBF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6560" y="3489336"/>
                <a:ext cx="1676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3BB05750-06F2-4A08-8682-D98960428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510" y="3489336"/>
                <a:ext cx="3676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E3AE99E1-FC89-4714-958E-B9DC778A2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8715" y="3489336"/>
                <a:ext cx="1676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97C3342-8ED3-48E3-B478-6D38DBF62342}"/>
              </a:ext>
            </a:extLst>
          </p:cNvPr>
          <p:cNvGrpSpPr/>
          <p:nvPr/>
        </p:nvGrpSpPr>
        <p:grpSpPr>
          <a:xfrm>
            <a:off x="8410776" y="3893264"/>
            <a:ext cx="1590394" cy="742457"/>
            <a:chOff x="8410776" y="3772797"/>
            <a:chExt cx="1590394" cy="742457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E369B53-4E55-4912-9E91-B3B35820D3D4}"/>
                </a:ext>
              </a:extLst>
            </p:cNvPr>
            <p:cNvGrpSpPr/>
            <p:nvPr/>
          </p:nvGrpSpPr>
          <p:grpSpPr>
            <a:xfrm>
              <a:off x="8410776" y="3772797"/>
              <a:ext cx="1590394" cy="241393"/>
              <a:chOff x="6480443" y="3399336"/>
              <a:chExt cx="1185912" cy="180000"/>
            </a:xfrm>
          </p:grpSpPr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F0E65A1B-A732-4437-B315-8B96982F3A47}"/>
                  </a:ext>
                </a:extLst>
              </p:cNvPr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83E64039-D3FE-4497-B239-BF508E56EC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6560" y="3489336"/>
                <a:ext cx="1676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8B2FC5AA-3ECB-40A2-9ED4-E4CFF2A72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510" y="3489336"/>
                <a:ext cx="3676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B599B309-6187-49BB-8AEC-CF11EC6D1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8715" y="3489336"/>
                <a:ext cx="1676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227DCD0A-9966-4A7D-8F90-E96252F75757}"/>
                </a:ext>
              </a:extLst>
            </p:cNvPr>
            <p:cNvGrpSpPr/>
            <p:nvPr/>
          </p:nvGrpSpPr>
          <p:grpSpPr>
            <a:xfrm>
              <a:off x="8410776" y="4273861"/>
              <a:ext cx="1590394" cy="241393"/>
              <a:chOff x="6480443" y="3399336"/>
              <a:chExt cx="1185912" cy="180000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57D8FED-6202-4CE9-97EC-F6E4C792B0C0}"/>
                  </a:ext>
                </a:extLst>
              </p:cNvPr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15D71427-40A0-448B-98E0-4C711B835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6560" y="3489336"/>
                <a:ext cx="1676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8AAD9D95-E3EF-4EF7-B6FA-C129287F8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510" y="3489336"/>
                <a:ext cx="3676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15B86558-D733-4CC8-9D82-561996B6E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8715" y="3489336"/>
                <a:ext cx="1676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0A8D6A90-7751-4638-96FD-EB8E599ED333}"/>
              </a:ext>
            </a:extLst>
          </p:cNvPr>
          <p:cNvSpPr/>
          <p:nvPr/>
        </p:nvSpPr>
        <p:spPr>
          <a:xfrm>
            <a:off x="7539930" y="3853306"/>
            <a:ext cx="271462" cy="219074"/>
          </a:xfrm>
          <a:custGeom>
            <a:avLst/>
            <a:gdLst>
              <a:gd name="connsiteX0" fmla="*/ 0 w 66897"/>
              <a:gd name="connsiteY0" fmla="*/ 0 h 166688"/>
              <a:gd name="connsiteX1" fmla="*/ 7144 w 66897"/>
              <a:gd name="connsiteY1" fmla="*/ 66675 h 166688"/>
              <a:gd name="connsiteX2" fmla="*/ 16669 w 66897"/>
              <a:gd name="connsiteY2" fmla="*/ 83344 h 166688"/>
              <a:gd name="connsiteX3" fmla="*/ 23813 w 66897"/>
              <a:gd name="connsiteY3" fmla="*/ 107157 h 166688"/>
              <a:gd name="connsiteX4" fmla="*/ 40482 w 66897"/>
              <a:gd name="connsiteY4" fmla="*/ 123825 h 166688"/>
              <a:gd name="connsiteX5" fmla="*/ 57150 w 66897"/>
              <a:gd name="connsiteY5" fmla="*/ 150019 h 166688"/>
              <a:gd name="connsiteX6" fmla="*/ 66675 w 66897"/>
              <a:gd name="connsiteY6" fmla="*/ 166688 h 166688"/>
              <a:gd name="connsiteX0" fmla="*/ 0 w 223837"/>
              <a:gd name="connsiteY0" fmla="*/ 15222 h 165786"/>
              <a:gd name="connsiteX1" fmla="*/ 7144 w 223837"/>
              <a:gd name="connsiteY1" fmla="*/ 81897 h 165786"/>
              <a:gd name="connsiteX2" fmla="*/ 16669 w 223837"/>
              <a:gd name="connsiteY2" fmla="*/ 98566 h 165786"/>
              <a:gd name="connsiteX3" fmla="*/ 23813 w 223837"/>
              <a:gd name="connsiteY3" fmla="*/ 122379 h 165786"/>
              <a:gd name="connsiteX4" fmla="*/ 40482 w 223837"/>
              <a:gd name="connsiteY4" fmla="*/ 139047 h 165786"/>
              <a:gd name="connsiteX5" fmla="*/ 57150 w 223837"/>
              <a:gd name="connsiteY5" fmla="*/ 165241 h 165786"/>
              <a:gd name="connsiteX6" fmla="*/ 223837 w 223837"/>
              <a:gd name="connsiteY6" fmla="*/ 935 h 165786"/>
              <a:gd name="connsiteX0" fmla="*/ 0 w 223837"/>
              <a:gd name="connsiteY0" fmla="*/ 15222 h 165786"/>
              <a:gd name="connsiteX1" fmla="*/ 7144 w 223837"/>
              <a:gd name="connsiteY1" fmla="*/ 81897 h 165786"/>
              <a:gd name="connsiteX2" fmla="*/ 23813 w 223837"/>
              <a:gd name="connsiteY2" fmla="*/ 122379 h 165786"/>
              <a:gd name="connsiteX3" fmla="*/ 40482 w 223837"/>
              <a:gd name="connsiteY3" fmla="*/ 139047 h 165786"/>
              <a:gd name="connsiteX4" fmla="*/ 57150 w 223837"/>
              <a:gd name="connsiteY4" fmla="*/ 165241 h 165786"/>
              <a:gd name="connsiteX5" fmla="*/ 223837 w 223837"/>
              <a:gd name="connsiteY5" fmla="*/ 935 h 165786"/>
              <a:gd name="connsiteX0" fmla="*/ 0 w 223837"/>
              <a:gd name="connsiteY0" fmla="*/ 15222 h 165786"/>
              <a:gd name="connsiteX1" fmla="*/ 23813 w 223837"/>
              <a:gd name="connsiteY1" fmla="*/ 122379 h 165786"/>
              <a:gd name="connsiteX2" fmla="*/ 40482 w 223837"/>
              <a:gd name="connsiteY2" fmla="*/ 139047 h 165786"/>
              <a:gd name="connsiteX3" fmla="*/ 57150 w 223837"/>
              <a:gd name="connsiteY3" fmla="*/ 165241 h 165786"/>
              <a:gd name="connsiteX4" fmla="*/ 223837 w 223837"/>
              <a:gd name="connsiteY4" fmla="*/ 935 h 165786"/>
              <a:gd name="connsiteX0" fmla="*/ 0 w 223837"/>
              <a:gd name="connsiteY0" fmla="*/ 15222 h 170957"/>
              <a:gd name="connsiteX1" fmla="*/ 23813 w 223837"/>
              <a:gd name="connsiteY1" fmla="*/ 122379 h 170957"/>
              <a:gd name="connsiteX2" fmla="*/ 57150 w 223837"/>
              <a:gd name="connsiteY2" fmla="*/ 165241 h 170957"/>
              <a:gd name="connsiteX3" fmla="*/ 223837 w 223837"/>
              <a:gd name="connsiteY3" fmla="*/ 935 h 170957"/>
              <a:gd name="connsiteX0" fmla="*/ 0 w 223837"/>
              <a:gd name="connsiteY0" fmla="*/ 15222 h 165786"/>
              <a:gd name="connsiteX1" fmla="*/ 57150 w 223837"/>
              <a:gd name="connsiteY1" fmla="*/ 165241 h 165786"/>
              <a:gd name="connsiteX2" fmla="*/ 223837 w 223837"/>
              <a:gd name="connsiteY2" fmla="*/ 935 h 165786"/>
              <a:gd name="connsiteX0" fmla="*/ 0 w 223837"/>
              <a:gd name="connsiteY0" fmla="*/ 15222 h 165786"/>
              <a:gd name="connsiteX1" fmla="*/ 57150 w 223837"/>
              <a:gd name="connsiteY1" fmla="*/ 165241 h 165786"/>
              <a:gd name="connsiteX2" fmla="*/ 223837 w 223837"/>
              <a:gd name="connsiteY2" fmla="*/ 935 h 165786"/>
              <a:gd name="connsiteX0" fmla="*/ 0 w 223837"/>
              <a:gd name="connsiteY0" fmla="*/ 15222 h 165786"/>
              <a:gd name="connsiteX1" fmla="*/ 57150 w 223837"/>
              <a:gd name="connsiteY1" fmla="*/ 165241 h 165786"/>
              <a:gd name="connsiteX2" fmla="*/ 223837 w 223837"/>
              <a:gd name="connsiteY2" fmla="*/ 935 h 165786"/>
              <a:gd name="connsiteX0" fmla="*/ 0 w 223837"/>
              <a:gd name="connsiteY0" fmla="*/ 15222 h 165786"/>
              <a:gd name="connsiteX1" fmla="*/ 57150 w 223837"/>
              <a:gd name="connsiteY1" fmla="*/ 165241 h 165786"/>
              <a:gd name="connsiteX2" fmla="*/ 223837 w 223837"/>
              <a:gd name="connsiteY2" fmla="*/ 935 h 165786"/>
              <a:gd name="connsiteX0" fmla="*/ 0 w 223837"/>
              <a:gd name="connsiteY0" fmla="*/ 15192 h 172881"/>
              <a:gd name="connsiteX1" fmla="*/ 47625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64293 w 223837"/>
              <a:gd name="connsiteY1" fmla="*/ 172355 h 172881"/>
              <a:gd name="connsiteX2" fmla="*/ 223837 w 223837"/>
              <a:gd name="connsiteY2" fmla="*/ 905 h 172881"/>
              <a:gd name="connsiteX0" fmla="*/ 0 w 223837"/>
              <a:gd name="connsiteY0" fmla="*/ 15192 h 172881"/>
              <a:gd name="connsiteX1" fmla="*/ 97630 w 223837"/>
              <a:gd name="connsiteY1" fmla="*/ 172355 h 172881"/>
              <a:gd name="connsiteX2" fmla="*/ 223837 w 223837"/>
              <a:gd name="connsiteY2" fmla="*/ 905 h 172881"/>
              <a:gd name="connsiteX0" fmla="*/ 60163 w 284000"/>
              <a:gd name="connsiteY0" fmla="*/ 15192 h 172881"/>
              <a:gd name="connsiteX1" fmla="*/ 157793 w 284000"/>
              <a:gd name="connsiteY1" fmla="*/ 172355 h 172881"/>
              <a:gd name="connsiteX2" fmla="*/ 284000 w 284000"/>
              <a:gd name="connsiteY2" fmla="*/ 905 h 172881"/>
              <a:gd name="connsiteX0" fmla="*/ 60163 w 284000"/>
              <a:gd name="connsiteY0" fmla="*/ 15192 h 172881"/>
              <a:gd name="connsiteX1" fmla="*/ 157793 w 284000"/>
              <a:gd name="connsiteY1" fmla="*/ 172355 h 172881"/>
              <a:gd name="connsiteX2" fmla="*/ 284000 w 284000"/>
              <a:gd name="connsiteY2" fmla="*/ 905 h 172881"/>
              <a:gd name="connsiteX0" fmla="*/ 0 w 223837"/>
              <a:gd name="connsiteY0" fmla="*/ 14287 h 14287"/>
              <a:gd name="connsiteX1" fmla="*/ 223837 w 223837"/>
              <a:gd name="connsiteY1" fmla="*/ 0 h 14287"/>
              <a:gd name="connsiteX0" fmla="*/ 0 w 223837"/>
              <a:gd name="connsiteY0" fmla="*/ 14287 h 14287"/>
              <a:gd name="connsiteX1" fmla="*/ 107157 w 223837"/>
              <a:gd name="connsiteY1" fmla="*/ 4762 h 14287"/>
              <a:gd name="connsiteX2" fmla="*/ 223837 w 223837"/>
              <a:gd name="connsiteY2" fmla="*/ 0 h 14287"/>
              <a:gd name="connsiteX0" fmla="*/ 0 w 223837"/>
              <a:gd name="connsiteY0" fmla="*/ 14287 h 212009"/>
              <a:gd name="connsiteX1" fmla="*/ 107157 w 223837"/>
              <a:gd name="connsiteY1" fmla="*/ 211930 h 212009"/>
              <a:gd name="connsiteX2" fmla="*/ 223837 w 223837"/>
              <a:gd name="connsiteY2" fmla="*/ 0 h 212009"/>
              <a:gd name="connsiteX0" fmla="*/ 0 w 223837"/>
              <a:gd name="connsiteY0" fmla="*/ 14287 h 211930"/>
              <a:gd name="connsiteX1" fmla="*/ 107157 w 223837"/>
              <a:gd name="connsiteY1" fmla="*/ 211930 h 211930"/>
              <a:gd name="connsiteX2" fmla="*/ 223837 w 223837"/>
              <a:gd name="connsiteY2" fmla="*/ 0 h 211930"/>
              <a:gd name="connsiteX0" fmla="*/ 0 w 223837"/>
              <a:gd name="connsiteY0" fmla="*/ 14287 h 211930"/>
              <a:gd name="connsiteX1" fmla="*/ 107157 w 223837"/>
              <a:gd name="connsiteY1" fmla="*/ 211930 h 211930"/>
              <a:gd name="connsiteX2" fmla="*/ 223837 w 223837"/>
              <a:gd name="connsiteY2" fmla="*/ 0 h 211930"/>
              <a:gd name="connsiteX0" fmla="*/ 0 w 223837"/>
              <a:gd name="connsiteY0" fmla="*/ 14287 h 211930"/>
              <a:gd name="connsiteX1" fmla="*/ 107157 w 223837"/>
              <a:gd name="connsiteY1" fmla="*/ 211930 h 211930"/>
              <a:gd name="connsiteX2" fmla="*/ 223837 w 223837"/>
              <a:gd name="connsiteY2" fmla="*/ 0 h 211930"/>
              <a:gd name="connsiteX0" fmla="*/ 0 w 223837"/>
              <a:gd name="connsiteY0" fmla="*/ 14287 h 211930"/>
              <a:gd name="connsiteX1" fmla="*/ 107157 w 223837"/>
              <a:gd name="connsiteY1" fmla="*/ 211930 h 211930"/>
              <a:gd name="connsiteX2" fmla="*/ 223837 w 223837"/>
              <a:gd name="connsiteY2" fmla="*/ 0 h 211930"/>
              <a:gd name="connsiteX0" fmla="*/ 0 w 223837"/>
              <a:gd name="connsiteY0" fmla="*/ 14287 h 211930"/>
              <a:gd name="connsiteX1" fmla="*/ 107157 w 223837"/>
              <a:gd name="connsiteY1" fmla="*/ 211930 h 211930"/>
              <a:gd name="connsiteX2" fmla="*/ 223837 w 223837"/>
              <a:gd name="connsiteY2" fmla="*/ 0 h 211930"/>
              <a:gd name="connsiteX0" fmla="*/ 0 w 223837"/>
              <a:gd name="connsiteY0" fmla="*/ 14287 h 211930"/>
              <a:gd name="connsiteX1" fmla="*/ 107157 w 223837"/>
              <a:gd name="connsiteY1" fmla="*/ 211930 h 211930"/>
              <a:gd name="connsiteX2" fmla="*/ 223837 w 223837"/>
              <a:gd name="connsiteY2" fmla="*/ 0 h 211930"/>
              <a:gd name="connsiteX0" fmla="*/ 0 w 223837"/>
              <a:gd name="connsiteY0" fmla="*/ 14287 h 154780"/>
              <a:gd name="connsiteX1" fmla="*/ 173832 w 223837"/>
              <a:gd name="connsiteY1" fmla="*/ 154780 h 154780"/>
              <a:gd name="connsiteX2" fmla="*/ 223837 w 223837"/>
              <a:gd name="connsiteY2" fmla="*/ 0 h 154780"/>
              <a:gd name="connsiteX0" fmla="*/ 0 w 223837"/>
              <a:gd name="connsiteY0" fmla="*/ 14287 h 154780"/>
              <a:gd name="connsiteX1" fmla="*/ 64294 w 223837"/>
              <a:gd name="connsiteY1" fmla="*/ 154780 h 154780"/>
              <a:gd name="connsiteX2" fmla="*/ 223837 w 223837"/>
              <a:gd name="connsiteY2" fmla="*/ 0 h 154780"/>
              <a:gd name="connsiteX0" fmla="*/ 0 w 280987"/>
              <a:gd name="connsiteY0" fmla="*/ 71437 h 211930"/>
              <a:gd name="connsiteX1" fmla="*/ 64294 w 280987"/>
              <a:gd name="connsiteY1" fmla="*/ 211930 h 211930"/>
              <a:gd name="connsiteX2" fmla="*/ 280987 w 280987"/>
              <a:gd name="connsiteY2" fmla="*/ 0 h 211930"/>
              <a:gd name="connsiteX0" fmla="*/ 0 w 271462"/>
              <a:gd name="connsiteY0" fmla="*/ 88105 h 211930"/>
              <a:gd name="connsiteX1" fmla="*/ 54769 w 271462"/>
              <a:gd name="connsiteY1" fmla="*/ 211930 h 211930"/>
              <a:gd name="connsiteX2" fmla="*/ 271462 w 271462"/>
              <a:gd name="connsiteY2" fmla="*/ 0 h 211930"/>
              <a:gd name="connsiteX0" fmla="*/ 0 w 271462"/>
              <a:gd name="connsiteY0" fmla="*/ 88105 h 219074"/>
              <a:gd name="connsiteX1" fmla="*/ 78582 w 271462"/>
              <a:gd name="connsiteY1" fmla="*/ 219074 h 219074"/>
              <a:gd name="connsiteX2" fmla="*/ 271462 w 271462"/>
              <a:gd name="connsiteY2" fmla="*/ 0 h 21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462" h="219074">
                <a:moveTo>
                  <a:pt x="0" y="88105"/>
                </a:moveTo>
                <a:lnTo>
                  <a:pt x="78582" y="219074"/>
                </a:lnTo>
                <a:lnTo>
                  <a:pt x="271462" y="0"/>
                </a:ln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10600527">
                  <a:custGeom>
                    <a:avLst/>
                    <a:gdLst>
                      <a:gd name="connsiteX0" fmla="*/ 0 w 271462"/>
                      <a:gd name="connsiteY0" fmla="*/ 88105 h 219074"/>
                      <a:gd name="connsiteX1" fmla="*/ 78582 w 271462"/>
                      <a:gd name="connsiteY1" fmla="*/ 219074 h 219074"/>
                      <a:gd name="connsiteX2" fmla="*/ 271462 w 271462"/>
                      <a:gd name="connsiteY2" fmla="*/ 0 h 219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71462" h="219074" extrusionOk="0">
                        <a:moveTo>
                          <a:pt x="0" y="88105"/>
                        </a:moveTo>
                        <a:cubicBezTo>
                          <a:pt x="39091" y="119926"/>
                          <a:pt x="54104" y="186943"/>
                          <a:pt x="78582" y="219074"/>
                        </a:cubicBezTo>
                        <a:cubicBezTo>
                          <a:pt x="125177" y="121061"/>
                          <a:pt x="197672" y="97890"/>
                          <a:pt x="271462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48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7.40741E-7 L -0.07279 7.40741E-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F575666-F8C7-4362-9B4A-84C8ECE4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0641" y="3077851"/>
            <a:ext cx="4964796" cy="279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資料收集－操作模式分析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38653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快打旋風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V》</a:t>
            </a:r>
            <a:endParaRPr lang="en-US" altLang="zh-TW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模式：</a:t>
            </a:r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攻擊減少生命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生命歸零終結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面對敵人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注重反擊與連招記憶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681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F575666-F8C7-4362-9B4A-84C8ECE4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2834" y="3077851"/>
            <a:ext cx="4964796" cy="279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6423742" y="3063037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資料收集－操作模式分析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6423741" y="3732839"/>
            <a:ext cx="438653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任天堂明星大亂鬥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en-US" altLang="zh-TW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模式：</a:t>
            </a:r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攻擊累計傷害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擊出場外終結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無方向鎖定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注重迴避與空間移動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146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資料收集－操作模式分析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致命扳機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8372D2D-7F66-4D2B-917A-623A3772E694}"/>
              </a:ext>
            </a:extLst>
          </p:cNvPr>
          <p:cNvSpPr txBox="1"/>
          <p:nvPr/>
        </p:nvSpPr>
        <p:spPr>
          <a:xfrm>
            <a:off x="3932651" y="3215762"/>
            <a:ext cx="43865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攻擊減少生命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生命歸零終結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33B10F4-03EF-445C-A7B3-C595F40E737D}"/>
              </a:ext>
            </a:extLst>
          </p:cNvPr>
          <p:cNvSpPr txBox="1"/>
          <p:nvPr/>
        </p:nvSpPr>
        <p:spPr>
          <a:xfrm>
            <a:off x="3932651" y="4693208"/>
            <a:ext cx="43865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無方向鎖定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注重反擊與迴避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593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9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21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55" grpId="0" uiExpand="1"/>
      <p:bldP spid="57" grpId="0" uiExpan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資料收集－操作模式分析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致命扳機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8372D2D-7F66-4D2B-917A-623A3772E694}"/>
              </a:ext>
            </a:extLst>
          </p:cNvPr>
          <p:cNvSpPr txBox="1"/>
          <p:nvPr/>
        </p:nvSpPr>
        <p:spPr>
          <a:xfrm>
            <a:off x="2894135" y="3215762"/>
            <a:ext cx="43865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攻擊減少生命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生命歸零終結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33B10F4-03EF-445C-A7B3-C595F40E737D}"/>
              </a:ext>
            </a:extLst>
          </p:cNvPr>
          <p:cNvSpPr txBox="1"/>
          <p:nvPr/>
        </p:nvSpPr>
        <p:spPr>
          <a:xfrm>
            <a:off x="2901630" y="4693208"/>
            <a:ext cx="43865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無方向鎖定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注重反擊與迴避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5077C6C-947A-4F90-84AC-7EDCFC825130}"/>
              </a:ext>
            </a:extLst>
          </p:cNvPr>
          <p:cNvSpPr txBox="1"/>
          <p:nvPr/>
        </p:nvSpPr>
        <p:spPr>
          <a:xfrm>
            <a:off x="6096000" y="3215762"/>
            <a:ext cx="43865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操作對新玩家來說較易入門，但對老玩家來說較不直覺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主動防禦更需要集中在防守的部分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2B1205A-F736-43F5-B9D4-F962E92F1312}"/>
              </a:ext>
            </a:extLst>
          </p:cNvPr>
          <p:cNvSpPr txBox="1"/>
          <p:nvPr/>
        </p:nvSpPr>
        <p:spPr>
          <a:xfrm>
            <a:off x="6096000" y="4709973"/>
            <a:ext cx="43865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降低對戰節奏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減少招式記憶需求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技術聚焦在試探與反擊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加入遠程牽制要素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924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F575666-F8C7-4362-9B4A-84C8ECE4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0642" y="3077851"/>
            <a:ext cx="4964794" cy="279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資料收集－美術風格分析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38653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蒼翼默示錄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 Tag Battle》</a:t>
            </a:r>
            <a:endParaRPr lang="en-US" altLang="zh-TW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畫面：</a:t>
            </a:r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角色與場景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賽璐璐風格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使用動畫播放必殺技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5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F575666-F8C7-4362-9B4A-84C8ECE4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2835" y="3077851"/>
            <a:ext cx="4964794" cy="279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6423742" y="3063037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資料收集－美術風格分析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6423741" y="3732839"/>
            <a:ext cx="43865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鐵拳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7》</a:t>
            </a:r>
            <a:endParaRPr lang="en-US" altLang="zh-TW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畫面：</a:t>
            </a:r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角色與場景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寫實風格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使用轉場播放必殺技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311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資料收集－美術風格分析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致命扳機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8372D2D-7F66-4D2B-917A-623A3772E694}"/>
              </a:ext>
            </a:extLst>
          </p:cNvPr>
          <p:cNvSpPr txBox="1"/>
          <p:nvPr/>
        </p:nvSpPr>
        <p:spPr>
          <a:xfrm>
            <a:off x="3932651" y="3215762"/>
            <a:ext cx="43865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角色與場景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賽璐璐風格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33B10F4-03EF-445C-A7B3-C595F40E737D}"/>
              </a:ext>
            </a:extLst>
          </p:cNvPr>
          <p:cNvSpPr txBox="1"/>
          <p:nvPr/>
        </p:nvSpPr>
        <p:spPr>
          <a:xfrm>
            <a:off x="3932651" y="4693208"/>
            <a:ext cx="4386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使用轉場播放必殺技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011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9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21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55" grpId="0" uiExpand="1"/>
      <p:bldP spid="57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461780"/>
              </p:ext>
            </p:extLst>
          </p:nvPr>
        </p:nvGraphicFramePr>
        <p:xfrm>
          <a:off x="1439505" y="2332114"/>
          <a:ext cx="9284090" cy="2929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圖片 101">
            <a:extLst>
              <a:ext uri="{FF2B5EF4-FFF2-40B4-BE49-F238E27FC236}">
                <a16:creationId xmlns:a16="http://schemas.microsoft.com/office/drawing/2014/main" id="{73B6016C-F4CF-4456-BA11-F0EBDAD37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49483" y="2627087"/>
            <a:ext cx="5688402" cy="1138902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01AE3231-8D0F-4ACE-B744-562539167A28}"/>
              </a:ext>
            </a:extLst>
          </p:cNvPr>
          <p:cNvSpPr/>
          <p:nvPr/>
        </p:nvSpPr>
        <p:spPr>
          <a:xfrm>
            <a:off x="1975576" y="2336007"/>
            <a:ext cx="2372586" cy="6096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資料收集－美術風格分析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致命扳機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8372D2D-7F66-4D2B-917A-623A3772E694}"/>
              </a:ext>
            </a:extLst>
          </p:cNvPr>
          <p:cNvSpPr txBox="1"/>
          <p:nvPr/>
        </p:nvSpPr>
        <p:spPr>
          <a:xfrm>
            <a:off x="2894135" y="3215762"/>
            <a:ext cx="43865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角色與場景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賽璐璐風格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33B10F4-03EF-445C-A7B3-C595F40E737D}"/>
              </a:ext>
            </a:extLst>
          </p:cNvPr>
          <p:cNvSpPr txBox="1"/>
          <p:nvPr/>
        </p:nvSpPr>
        <p:spPr>
          <a:xfrm>
            <a:off x="2901630" y="4693208"/>
            <a:ext cx="4386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使用轉場播放必殺技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5077C6C-947A-4F90-84AC-7EDCFC825130}"/>
              </a:ext>
            </a:extLst>
          </p:cNvPr>
          <p:cNvSpPr txBox="1"/>
          <p:nvPr/>
        </p:nvSpPr>
        <p:spPr>
          <a:xfrm>
            <a:off x="6096000" y="3215762"/>
            <a:ext cx="43865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大幅減少製作時間成本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賽璐璐風格其同時符合市場需求及團隊技術門檻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2B1205A-F736-43F5-B9D4-F962E92F1312}"/>
              </a:ext>
            </a:extLst>
          </p:cNvPr>
          <p:cNvSpPr txBox="1"/>
          <p:nvPr/>
        </p:nvSpPr>
        <p:spPr>
          <a:xfrm>
            <a:off x="6096000" y="4709973"/>
            <a:ext cx="4386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角色與場景分開渲染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72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466316"/>
              </p:ext>
            </p:extLst>
          </p:nvPr>
        </p:nvGraphicFramePr>
        <p:xfrm>
          <a:off x="1439505" y="2332114"/>
          <a:ext cx="9284090" cy="2929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01AE3231-8D0F-4ACE-B744-562539167A28}"/>
              </a:ext>
            </a:extLst>
          </p:cNvPr>
          <p:cNvSpPr/>
          <p:nvPr/>
        </p:nvSpPr>
        <p:spPr>
          <a:xfrm>
            <a:off x="1975576" y="3492358"/>
            <a:ext cx="2372586" cy="6096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5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遊戲世界觀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意外發現的能源使人類的科技得到了突飛猛進的發展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67DF85E1-5A4B-4138-AADD-16F940212324}"/>
              </a:ext>
            </a:extLst>
          </p:cNvPr>
          <p:cNvSpPr txBox="1"/>
          <p:nvPr/>
        </p:nvSpPr>
        <p:spPr>
          <a:xfrm>
            <a:off x="2560922" y="1713014"/>
            <a:ext cx="650400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因能源過度開發瀕臨耗盡的危機．．．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積極尋找新能源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意外挖掘到跟地球歷史發展有矛盾的古老遺跡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遺跡中含有不穩定的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結晶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除了點燃能產生巨大的能量之外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也常因為觸發一些無法預測的因素而產生意外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人類稱其為</a:t>
            </a:r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「燃晶」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561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遊戲世界觀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67DF85E1-5A4B-4138-AADD-16F940212324}"/>
              </a:ext>
            </a:extLst>
          </p:cNvPr>
          <p:cNvSpPr txBox="1"/>
          <p:nvPr/>
        </p:nvSpPr>
        <p:spPr>
          <a:xfrm>
            <a:off x="2560922" y="1713014"/>
            <a:ext cx="65040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是一種危險又強大的能源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作為武器，肯定是最強的火藥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但除了點燃似乎有其他因素能控制著能量？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情緒？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念力？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慾望？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algn="ctr"/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人類投入了大量人力長期並小心地研究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燃晶產生的能量讓同樣使用該能源的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外星高等生物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注意到地球的變化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538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遊戲世界觀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「神」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67DF85E1-5A4B-4138-AADD-16F940212324}"/>
              </a:ext>
            </a:extLst>
          </p:cNvPr>
          <p:cNvSpPr txBox="1"/>
          <p:nvPr/>
        </p:nvSpPr>
        <p:spPr>
          <a:xfrm>
            <a:off x="2560922" y="1713014"/>
            <a:ext cx="65040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他們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認為如果人類掌握了燃晶的用法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加上人類的生性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一定會造成自己種族的威脅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「神」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大舉入侵地球．．．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自稱神、聲稱這應是他們掌控的能源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憑藉著對燃晶的了解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這些外星生物很快殲滅了人類文明並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開創新的時代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559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遊戲世界觀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重建後的時代，直至今日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67DF85E1-5A4B-4138-AADD-16F940212324}"/>
              </a:ext>
            </a:extLst>
          </p:cNvPr>
          <p:cNvSpPr txBox="1"/>
          <p:nvPr/>
        </p:nvSpPr>
        <p:spPr>
          <a:xfrm>
            <a:off x="2560922" y="1713014"/>
            <a:ext cx="65040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倖存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的人類不得不服從外星生物才能生存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在外星文明長久的統治下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大部分的人類已將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外星生物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視為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直至今日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「神」已不再像從前極端地統治地球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允許人類建立組織、放寬燃晶使用規範、開設專門學習燃晶銃術的學校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不過此舉放寬行為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不知是出自於對當今人類的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信任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還是在盤算著什麼？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865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4269053"/>
              </p:ext>
            </p:extLst>
          </p:nvPr>
        </p:nvGraphicFramePr>
        <p:xfrm>
          <a:off x="1439505" y="2332114"/>
          <a:ext cx="9284090" cy="2929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01AE3231-8D0F-4ACE-B744-562539167A28}"/>
              </a:ext>
            </a:extLst>
          </p:cNvPr>
          <p:cNvSpPr/>
          <p:nvPr/>
        </p:nvSpPr>
        <p:spPr>
          <a:xfrm>
            <a:off x="4889566" y="3492358"/>
            <a:ext cx="2372586" cy="6096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31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故事大綱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來自不同組織、流派，甚至不同時代的「四位」角色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67DF85E1-5A4B-4138-AADD-16F940212324}"/>
              </a:ext>
            </a:extLst>
          </p:cNvPr>
          <p:cNvSpPr txBox="1"/>
          <p:nvPr/>
        </p:nvSpPr>
        <p:spPr>
          <a:xfrm>
            <a:off x="2560922" y="1713014"/>
            <a:ext cx="650400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發生在新制度之後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因為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反抗派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的成立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使長久奉侍「神」的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崇尚派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受到不少衝擊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崇尚派與反抗派的主要人物率先激起火花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人類首次使用燃晶能源對抗的局面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引起了各地不同組織人物的高度關注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四名角色，不同的燃晶技術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致命扳機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扣下的同時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－開啟新章－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981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5691073"/>
              </p:ext>
            </p:extLst>
          </p:nvPr>
        </p:nvGraphicFramePr>
        <p:xfrm>
          <a:off x="1439505" y="2332114"/>
          <a:ext cx="9284090" cy="2929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01AE3231-8D0F-4ACE-B744-562539167A28}"/>
              </a:ext>
            </a:extLst>
          </p:cNvPr>
          <p:cNvSpPr/>
          <p:nvPr/>
        </p:nvSpPr>
        <p:spPr>
          <a:xfrm>
            <a:off x="7810999" y="3492358"/>
            <a:ext cx="2372586" cy="6096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15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核心特色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8" y="3732839"/>
            <a:ext cx="438593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對以下代表遊戲特色的系統進行說明</a:t>
            </a:r>
            <a:endParaRPr lang="en-US" altLang="zh-TW" sz="14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燃晶系統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氣力值系統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蓄力攻擊系統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97F7D7D8-5510-45F0-8F01-B855B11CE98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657975" y="4571687"/>
            <a:ext cx="1664898" cy="12700"/>
          </a:xfrm>
          <a:prstGeom prst="bentConnector4">
            <a:avLst>
              <a:gd name="adj1" fmla="val 44987"/>
              <a:gd name="adj2" fmla="val 3398488"/>
            </a:avLst>
          </a:prstGeom>
          <a:ln w="50800" cmpd="dbl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接點: 肘形 69">
            <a:extLst>
              <a:ext uri="{FF2B5EF4-FFF2-40B4-BE49-F238E27FC236}">
                <a16:creationId xmlns:a16="http://schemas.microsoft.com/office/drawing/2014/main" id="{A5A569F6-7C1E-4282-B39F-CBC24C4503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04065" y="4986796"/>
            <a:ext cx="1021217" cy="521200"/>
          </a:xfrm>
          <a:prstGeom prst="bentConnector3">
            <a:avLst>
              <a:gd name="adj1" fmla="val 50000"/>
            </a:avLst>
          </a:prstGeom>
          <a:ln w="50800" cmpd="dbl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E41BC35D-73F5-4BAB-BD2A-B4D12F72E32B}"/>
              </a:ext>
            </a:extLst>
          </p:cNvPr>
          <p:cNvCxnSpPr>
            <a:cxnSpLocks/>
          </p:cNvCxnSpPr>
          <p:nvPr/>
        </p:nvCxnSpPr>
        <p:spPr>
          <a:xfrm flipV="1">
            <a:off x="8727541" y="4490520"/>
            <a:ext cx="722077" cy="686777"/>
          </a:xfrm>
          <a:prstGeom prst="bentConnector3">
            <a:avLst>
              <a:gd name="adj1" fmla="val 50000"/>
            </a:avLst>
          </a:prstGeom>
          <a:ln w="50800" cmpd="dbl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圖案 56">
            <a:extLst>
              <a:ext uri="{FF2B5EF4-FFF2-40B4-BE49-F238E27FC236}">
                <a16:creationId xmlns:a16="http://schemas.microsoft.com/office/drawing/2014/main" id="{C32BA970-5265-4951-AC9B-FECE3707315A}"/>
              </a:ext>
            </a:extLst>
          </p:cNvPr>
          <p:cNvSpPr/>
          <p:nvPr/>
        </p:nvSpPr>
        <p:spPr>
          <a:xfrm>
            <a:off x="7183263" y="3466130"/>
            <a:ext cx="1409705" cy="1409705"/>
          </a:xfrm>
          <a:prstGeom prst="gear6">
            <a:avLst>
              <a:gd name="adj1" fmla="val 17068"/>
              <a:gd name="adj2" fmla="val 16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2" name="圖案 61">
            <a:extLst>
              <a:ext uri="{FF2B5EF4-FFF2-40B4-BE49-F238E27FC236}">
                <a16:creationId xmlns:a16="http://schemas.microsoft.com/office/drawing/2014/main" id="{63750CD7-26CB-4516-822A-5E1CBCF004F6}"/>
              </a:ext>
            </a:extLst>
          </p:cNvPr>
          <p:cNvSpPr/>
          <p:nvPr/>
        </p:nvSpPr>
        <p:spPr>
          <a:xfrm>
            <a:off x="8389478" y="3262962"/>
            <a:ext cx="1060138" cy="1097524"/>
          </a:xfrm>
          <a:prstGeom prst="gear6">
            <a:avLst>
              <a:gd name="adj1" fmla="val 17068"/>
              <a:gd name="adj2" fmla="val 16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心形 3">
            <a:extLst>
              <a:ext uri="{FF2B5EF4-FFF2-40B4-BE49-F238E27FC236}">
                <a16:creationId xmlns:a16="http://schemas.microsoft.com/office/drawing/2014/main" id="{E4C2D520-4205-4BFE-8324-6EEC6B0F2D6D}"/>
              </a:ext>
            </a:extLst>
          </p:cNvPr>
          <p:cNvSpPr/>
          <p:nvPr/>
        </p:nvSpPr>
        <p:spPr>
          <a:xfrm>
            <a:off x="7954073" y="4203776"/>
            <a:ext cx="1248952" cy="1159809"/>
          </a:xfrm>
          <a:prstGeom prst="hear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閃電 5">
            <a:extLst>
              <a:ext uri="{FF2B5EF4-FFF2-40B4-BE49-F238E27FC236}">
                <a16:creationId xmlns:a16="http://schemas.microsoft.com/office/drawing/2014/main" id="{6EA610ED-89B3-40C7-87A4-D36F8047FCF6}"/>
              </a:ext>
            </a:extLst>
          </p:cNvPr>
          <p:cNvSpPr/>
          <p:nvPr/>
        </p:nvSpPr>
        <p:spPr>
          <a:xfrm rot="18305722">
            <a:off x="7641614" y="3768604"/>
            <a:ext cx="1870286" cy="1924402"/>
          </a:xfrm>
          <a:custGeom>
            <a:avLst/>
            <a:gdLst>
              <a:gd name="connsiteX0" fmla="*/ 8472 w 21600"/>
              <a:gd name="connsiteY0" fmla="*/ 0 h 21600"/>
              <a:gd name="connsiteX1" fmla="*/ 12860 w 21600"/>
              <a:gd name="connsiteY1" fmla="*/ 6080 h 21600"/>
              <a:gd name="connsiteX2" fmla="*/ 11050 w 21600"/>
              <a:gd name="connsiteY2" fmla="*/ 6797 h 21600"/>
              <a:gd name="connsiteX3" fmla="*/ 16577 w 21600"/>
              <a:gd name="connsiteY3" fmla="*/ 12007 h 21600"/>
              <a:gd name="connsiteX4" fmla="*/ 14767 w 21600"/>
              <a:gd name="connsiteY4" fmla="*/ 12877 h 21600"/>
              <a:gd name="connsiteX5" fmla="*/ 21600 w 21600"/>
              <a:gd name="connsiteY5" fmla="*/ 21600 h 21600"/>
              <a:gd name="connsiteX6" fmla="*/ 10012 w 21600"/>
              <a:gd name="connsiteY6" fmla="*/ 14915 h 21600"/>
              <a:gd name="connsiteX7" fmla="*/ 12222 w 21600"/>
              <a:gd name="connsiteY7" fmla="*/ 13987 h 21600"/>
              <a:gd name="connsiteX8" fmla="*/ 5022 w 21600"/>
              <a:gd name="connsiteY8" fmla="*/ 9705 h 21600"/>
              <a:gd name="connsiteX9" fmla="*/ 7602 w 21600"/>
              <a:gd name="connsiteY9" fmla="*/ 8382 h 21600"/>
              <a:gd name="connsiteX10" fmla="*/ 0 w 21600"/>
              <a:gd name="connsiteY10" fmla="*/ 3890 h 21600"/>
              <a:gd name="connsiteX11" fmla="*/ 8472 w 21600"/>
              <a:gd name="connsiteY11" fmla="*/ 0 h 21600"/>
              <a:gd name="connsiteX0" fmla="*/ 0 w 21600"/>
              <a:gd name="connsiteY0" fmla="*/ 0 h 17710"/>
              <a:gd name="connsiteX1" fmla="*/ 12860 w 21600"/>
              <a:gd name="connsiteY1" fmla="*/ 2190 h 17710"/>
              <a:gd name="connsiteX2" fmla="*/ 11050 w 21600"/>
              <a:gd name="connsiteY2" fmla="*/ 2907 h 17710"/>
              <a:gd name="connsiteX3" fmla="*/ 16577 w 21600"/>
              <a:gd name="connsiteY3" fmla="*/ 8117 h 17710"/>
              <a:gd name="connsiteX4" fmla="*/ 14767 w 21600"/>
              <a:gd name="connsiteY4" fmla="*/ 8987 h 17710"/>
              <a:gd name="connsiteX5" fmla="*/ 21600 w 21600"/>
              <a:gd name="connsiteY5" fmla="*/ 17710 h 17710"/>
              <a:gd name="connsiteX6" fmla="*/ 10012 w 21600"/>
              <a:gd name="connsiteY6" fmla="*/ 11025 h 17710"/>
              <a:gd name="connsiteX7" fmla="*/ 12222 w 21600"/>
              <a:gd name="connsiteY7" fmla="*/ 10097 h 17710"/>
              <a:gd name="connsiteX8" fmla="*/ 5022 w 21600"/>
              <a:gd name="connsiteY8" fmla="*/ 5815 h 17710"/>
              <a:gd name="connsiteX9" fmla="*/ 7602 w 21600"/>
              <a:gd name="connsiteY9" fmla="*/ 4492 h 17710"/>
              <a:gd name="connsiteX10" fmla="*/ 0 w 21600"/>
              <a:gd name="connsiteY10" fmla="*/ 0 h 17710"/>
              <a:gd name="connsiteX0" fmla="*/ 0 w 22689"/>
              <a:gd name="connsiteY0" fmla="*/ 0 h 20590"/>
              <a:gd name="connsiteX1" fmla="*/ 13949 w 22689"/>
              <a:gd name="connsiteY1" fmla="*/ 5070 h 20590"/>
              <a:gd name="connsiteX2" fmla="*/ 12139 w 22689"/>
              <a:gd name="connsiteY2" fmla="*/ 5787 h 20590"/>
              <a:gd name="connsiteX3" fmla="*/ 17666 w 22689"/>
              <a:gd name="connsiteY3" fmla="*/ 10997 h 20590"/>
              <a:gd name="connsiteX4" fmla="*/ 15856 w 22689"/>
              <a:gd name="connsiteY4" fmla="*/ 11867 h 20590"/>
              <a:gd name="connsiteX5" fmla="*/ 22689 w 22689"/>
              <a:gd name="connsiteY5" fmla="*/ 20590 h 20590"/>
              <a:gd name="connsiteX6" fmla="*/ 11101 w 22689"/>
              <a:gd name="connsiteY6" fmla="*/ 13905 h 20590"/>
              <a:gd name="connsiteX7" fmla="*/ 13311 w 22689"/>
              <a:gd name="connsiteY7" fmla="*/ 12977 h 20590"/>
              <a:gd name="connsiteX8" fmla="*/ 6111 w 22689"/>
              <a:gd name="connsiteY8" fmla="*/ 8695 h 20590"/>
              <a:gd name="connsiteX9" fmla="*/ 8691 w 22689"/>
              <a:gd name="connsiteY9" fmla="*/ 7372 h 20590"/>
              <a:gd name="connsiteX10" fmla="*/ 0 w 22689"/>
              <a:gd name="connsiteY10" fmla="*/ 0 h 20590"/>
              <a:gd name="connsiteX0" fmla="*/ 0 w 22689"/>
              <a:gd name="connsiteY0" fmla="*/ 0 h 20590"/>
              <a:gd name="connsiteX1" fmla="*/ 13949 w 22689"/>
              <a:gd name="connsiteY1" fmla="*/ 5070 h 20590"/>
              <a:gd name="connsiteX2" fmla="*/ 10515 w 22689"/>
              <a:gd name="connsiteY2" fmla="*/ 6680 h 20590"/>
              <a:gd name="connsiteX3" fmla="*/ 17666 w 22689"/>
              <a:gd name="connsiteY3" fmla="*/ 10997 h 20590"/>
              <a:gd name="connsiteX4" fmla="*/ 15856 w 22689"/>
              <a:gd name="connsiteY4" fmla="*/ 11867 h 20590"/>
              <a:gd name="connsiteX5" fmla="*/ 22689 w 22689"/>
              <a:gd name="connsiteY5" fmla="*/ 20590 h 20590"/>
              <a:gd name="connsiteX6" fmla="*/ 11101 w 22689"/>
              <a:gd name="connsiteY6" fmla="*/ 13905 h 20590"/>
              <a:gd name="connsiteX7" fmla="*/ 13311 w 22689"/>
              <a:gd name="connsiteY7" fmla="*/ 12977 h 20590"/>
              <a:gd name="connsiteX8" fmla="*/ 6111 w 22689"/>
              <a:gd name="connsiteY8" fmla="*/ 8695 h 20590"/>
              <a:gd name="connsiteX9" fmla="*/ 8691 w 22689"/>
              <a:gd name="connsiteY9" fmla="*/ 7372 h 20590"/>
              <a:gd name="connsiteX10" fmla="*/ 0 w 22689"/>
              <a:gd name="connsiteY10" fmla="*/ 0 h 20590"/>
              <a:gd name="connsiteX0" fmla="*/ 0 w 22689"/>
              <a:gd name="connsiteY0" fmla="*/ 0 h 20590"/>
              <a:gd name="connsiteX1" fmla="*/ 13949 w 22689"/>
              <a:gd name="connsiteY1" fmla="*/ 5070 h 20590"/>
              <a:gd name="connsiteX2" fmla="*/ 10515 w 22689"/>
              <a:gd name="connsiteY2" fmla="*/ 6680 h 20590"/>
              <a:gd name="connsiteX3" fmla="*/ 17666 w 22689"/>
              <a:gd name="connsiteY3" fmla="*/ 10997 h 20590"/>
              <a:gd name="connsiteX4" fmla="*/ 15856 w 22689"/>
              <a:gd name="connsiteY4" fmla="*/ 11867 h 20590"/>
              <a:gd name="connsiteX5" fmla="*/ 22689 w 22689"/>
              <a:gd name="connsiteY5" fmla="*/ 20590 h 20590"/>
              <a:gd name="connsiteX6" fmla="*/ 11101 w 22689"/>
              <a:gd name="connsiteY6" fmla="*/ 13905 h 20590"/>
              <a:gd name="connsiteX7" fmla="*/ 13311 w 22689"/>
              <a:gd name="connsiteY7" fmla="*/ 12977 h 20590"/>
              <a:gd name="connsiteX8" fmla="*/ 6111 w 22689"/>
              <a:gd name="connsiteY8" fmla="*/ 8695 h 20590"/>
              <a:gd name="connsiteX9" fmla="*/ 11009 w 22689"/>
              <a:gd name="connsiteY9" fmla="*/ 4870 h 20590"/>
              <a:gd name="connsiteX10" fmla="*/ 0 w 22689"/>
              <a:gd name="connsiteY10" fmla="*/ 0 h 20590"/>
              <a:gd name="connsiteX0" fmla="*/ 0 w 22689"/>
              <a:gd name="connsiteY0" fmla="*/ 0 h 20590"/>
              <a:gd name="connsiteX1" fmla="*/ 13949 w 22689"/>
              <a:gd name="connsiteY1" fmla="*/ 5070 h 20590"/>
              <a:gd name="connsiteX2" fmla="*/ 10515 w 22689"/>
              <a:gd name="connsiteY2" fmla="*/ 6680 h 20590"/>
              <a:gd name="connsiteX3" fmla="*/ 17666 w 22689"/>
              <a:gd name="connsiteY3" fmla="*/ 10997 h 20590"/>
              <a:gd name="connsiteX4" fmla="*/ 15856 w 22689"/>
              <a:gd name="connsiteY4" fmla="*/ 11867 h 20590"/>
              <a:gd name="connsiteX5" fmla="*/ 22689 w 22689"/>
              <a:gd name="connsiteY5" fmla="*/ 20590 h 20590"/>
              <a:gd name="connsiteX6" fmla="*/ 11101 w 22689"/>
              <a:gd name="connsiteY6" fmla="*/ 13905 h 20590"/>
              <a:gd name="connsiteX7" fmla="*/ 13311 w 22689"/>
              <a:gd name="connsiteY7" fmla="*/ 12977 h 20590"/>
              <a:gd name="connsiteX8" fmla="*/ 8334 w 22689"/>
              <a:gd name="connsiteY8" fmla="*/ 6246 h 20590"/>
              <a:gd name="connsiteX9" fmla="*/ 11009 w 22689"/>
              <a:gd name="connsiteY9" fmla="*/ 4870 h 20590"/>
              <a:gd name="connsiteX10" fmla="*/ 0 w 22689"/>
              <a:gd name="connsiteY10" fmla="*/ 0 h 20590"/>
              <a:gd name="connsiteX0" fmla="*/ 0 w 22689"/>
              <a:gd name="connsiteY0" fmla="*/ 0 h 20590"/>
              <a:gd name="connsiteX1" fmla="*/ 13949 w 22689"/>
              <a:gd name="connsiteY1" fmla="*/ 5070 h 20590"/>
              <a:gd name="connsiteX2" fmla="*/ 10515 w 22689"/>
              <a:gd name="connsiteY2" fmla="*/ 6680 h 20590"/>
              <a:gd name="connsiteX3" fmla="*/ 17666 w 22689"/>
              <a:gd name="connsiteY3" fmla="*/ 10997 h 20590"/>
              <a:gd name="connsiteX4" fmla="*/ 15856 w 22689"/>
              <a:gd name="connsiteY4" fmla="*/ 11867 h 20590"/>
              <a:gd name="connsiteX5" fmla="*/ 22689 w 22689"/>
              <a:gd name="connsiteY5" fmla="*/ 20590 h 20590"/>
              <a:gd name="connsiteX6" fmla="*/ 11101 w 22689"/>
              <a:gd name="connsiteY6" fmla="*/ 13905 h 20590"/>
              <a:gd name="connsiteX7" fmla="*/ 14646 w 22689"/>
              <a:gd name="connsiteY7" fmla="*/ 11127 h 20590"/>
              <a:gd name="connsiteX8" fmla="*/ 8334 w 22689"/>
              <a:gd name="connsiteY8" fmla="*/ 6246 h 20590"/>
              <a:gd name="connsiteX9" fmla="*/ 11009 w 22689"/>
              <a:gd name="connsiteY9" fmla="*/ 4870 h 20590"/>
              <a:gd name="connsiteX10" fmla="*/ 0 w 22689"/>
              <a:gd name="connsiteY10" fmla="*/ 0 h 20590"/>
              <a:gd name="connsiteX0" fmla="*/ 0 w 22689"/>
              <a:gd name="connsiteY0" fmla="*/ 0 h 20590"/>
              <a:gd name="connsiteX1" fmla="*/ 13949 w 22689"/>
              <a:gd name="connsiteY1" fmla="*/ 5070 h 20590"/>
              <a:gd name="connsiteX2" fmla="*/ 11940 w 22689"/>
              <a:gd name="connsiteY2" fmla="*/ 6678 h 20590"/>
              <a:gd name="connsiteX3" fmla="*/ 17666 w 22689"/>
              <a:gd name="connsiteY3" fmla="*/ 10997 h 20590"/>
              <a:gd name="connsiteX4" fmla="*/ 15856 w 22689"/>
              <a:gd name="connsiteY4" fmla="*/ 11867 h 20590"/>
              <a:gd name="connsiteX5" fmla="*/ 22689 w 22689"/>
              <a:gd name="connsiteY5" fmla="*/ 20590 h 20590"/>
              <a:gd name="connsiteX6" fmla="*/ 11101 w 22689"/>
              <a:gd name="connsiteY6" fmla="*/ 13905 h 20590"/>
              <a:gd name="connsiteX7" fmla="*/ 14646 w 22689"/>
              <a:gd name="connsiteY7" fmla="*/ 11127 h 20590"/>
              <a:gd name="connsiteX8" fmla="*/ 8334 w 22689"/>
              <a:gd name="connsiteY8" fmla="*/ 6246 h 20590"/>
              <a:gd name="connsiteX9" fmla="*/ 11009 w 22689"/>
              <a:gd name="connsiteY9" fmla="*/ 4870 h 20590"/>
              <a:gd name="connsiteX10" fmla="*/ 0 w 22689"/>
              <a:gd name="connsiteY10" fmla="*/ 0 h 20590"/>
              <a:gd name="connsiteX0" fmla="*/ 0 w 22689"/>
              <a:gd name="connsiteY0" fmla="*/ 0 h 20590"/>
              <a:gd name="connsiteX1" fmla="*/ 13949 w 22689"/>
              <a:gd name="connsiteY1" fmla="*/ 5070 h 20590"/>
              <a:gd name="connsiteX2" fmla="*/ 11940 w 22689"/>
              <a:gd name="connsiteY2" fmla="*/ 6678 h 20590"/>
              <a:gd name="connsiteX3" fmla="*/ 17666 w 22689"/>
              <a:gd name="connsiteY3" fmla="*/ 10997 h 20590"/>
              <a:gd name="connsiteX4" fmla="*/ 15856 w 22689"/>
              <a:gd name="connsiteY4" fmla="*/ 11867 h 20590"/>
              <a:gd name="connsiteX5" fmla="*/ 22689 w 22689"/>
              <a:gd name="connsiteY5" fmla="*/ 20590 h 20590"/>
              <a:gd name="connsiteX6" fmla="*/ 13595 w 22689"/>
              <a:gd name="connsiteY6" fmla="*/ 12869 h 20590"/>
              <a:gd name="connsiteX7" fmla="*/ 14646 w 22689"/>
              <a:gd name="connsiteY7" fmla="*/ 11127 h 20590"/>
              <a:gd name="connsiteX8" fmla="*/ 8334 w 22689"/>
              <a:gd name="connsiteY8" fmla="*/ 6246 h 20590"/>
              <a:gd name="connsiteX9" fmla="*/ 11009 w 22689"/>
              <a:gd name="connsiteY9" fmla="*/ 4870 h 20590"/>
              <a:gd name="connsiteX10" fmla="*/ 0 w 22689"/>
              <a:gd name="connsiteY10" fmla="*/ 0 h 20590"/>
              <a:gd name="connsiteX0" fmla="*/ 0 w 25903"/>
              <a:gd name="connsiteY0" fmla="*/ 0 h 20832"/>
              <a:gd name="connsiteX1" fmla="*/ 13949 w 25903"/>
              <a:gd name="connsiteY1" fmla="*/ 5070 h 20832"/>
              <a:gd name="connsiteX2" fmla="*/ 11940 w 25903"/>
              <a:gd name="connsiteY2" fmla="*/ 6678 h 20832"/>
              <a:gd name="connsiteX3" fmla="*/ 17666 w 25903"/>
              <a:gd name="connsiteY3" fmla="*/ 10997 h 20832"/>
              <a:gd name="connsiteX4" fmla="*/ 15856 w 25903"/>
              <a:gd name="connsiteY4" fmla="*/ 11867 h 20832"/>
              <a:gd name="connsiteX5" fmla="*/ 25903 w 25903"/>
              <a:gd name="connsiteY5" fmla="*/ 20832 h 20832"/>
              <a:gd name="connsiteX6" fmla="*/ 13595 w 25903"/>
              <a:gd name="connsiteY6" fmla="*/ 12869 h 20832"/>
              <a:gd name="connsiteX7" fmla="*/ 14646 w 25903"/>
              <a:gd name="connsiteY7" fmla="*/ 11127 h 20832"/>
              <a:gd name="connsiteX8" fmla="*/ 8334 w 25903"/>
              <a:gd name="connsiteY8" fmla="*/ 6246 h 20832"/>
              <a:gd name="connsiteX9" fmla="*/ 11009 w 25903"/>
              <a:gd name="connsiteY9" fmla="*/ 4870 h 20832"/>
              <a:gd name="connsiteX10" fmla="*/ 0 w 25903"/>
              <a:gd name="connsiteY10" fmla="*/ 0 h 20832"/>
              <a:gd name="connsiteX0" fmla="*/ 0 w 25903"/>
              <a:gd name="connsiteY0" fmla="*/ 0 h 20832"/>
              <a:gd name="connsiteX1" fmla="*/ 13949 w 25903"/>
              <a:gd name="connsiteY1" fmla="*/ 5070 h 20832"/>
              <a:gd name="connsiteX2" fmla="*/ 11940 w 25903"/>
              <a:gd name="connsiteY2" fmla="*/ 6678 h 20832"/>
              <a:gd name="connsiteX3" fmla="*/ 17666 w 25903"/>
              <a:gd name="connsiteY3" fmla="*/ 10997 h 20832"/>
              <a:gd name="connsiteX4" fmla="*/ 15675 w 25903"/>
              <a:gd name="connsiteY4" fmla="*/ 12301 h 20832"/>
              <a:gd name="connsiteX5" fmla="*/ 25903 w 25903"/>
              <a:gd name="connsiteY5" fmla="*/ 20832 h 20832"/>
              <a:gd name="connsiteX6" fmla="*/ 13595 w 25903"/>
              <a:gd name="connsiteY6" fmla="*/ 12869 h 20832"/>
              <a:gd name="connsiteX7" fmla="*/ 14646 w 25903"/>
              <a:gd name="connsiteY7" fmla="*/ 11127 h 20832"/>
              <a:gd name="connsiteX8" fmla="*/ 8334 w 25903"/>
              <a:gd name="connsiteY8" fmla="*/ 6246 h 20832"/>
              <a:gd name="connsiteX9" fmla="*/ 11009 w 25903"/>
              <a:gd name="connsiteY9" fmla="*/ 4870 h 20832"/>
              <a:gd name="connsiteX10" fmla="*/ 0 w 25903"/>
              <a:gd name="connsiteY10" fmla="*/ 0 h 20832"/>
              <a:gd name="connsiteX0" fmla="*/ 0 w 25975"/>
              <a:gd name="connsiteY0" fmla="*/ 0 h 23136"/>
              <a:gd name="connsiteX1" fmla="*/ 14021 w 25975"/>
              <a:gd name="connsiteY1" fmla="*/ 7374 h 23136"/>
              <a:gd name="connsiteX2" fmla="*/ 12012 w 25975"/>
              <a:gd name="connsiteY2" fmla="*/ 8982 h 23136"/>
              <a:gd name="connsiteX3" fmla="*/ 17738 w 25975"/>
              <a:gd name="connsiteY3" fmla="*/ 13301 h 23136"/>
              <a:gd name="connsiteX4" fmla="*/ 15747 w 25975"/>
              <a:gd name="connsiteY4" fmla="*/ 14605 h 23136"/>
              <a:gd name="connsiteX5" fmla="*/ 25975 w 25975"/>
              <a:gd name="connsiteY5" fmla="*/ 23136 h 23136"/>
              <a:gd name="connsiteX6" fmla="*/ 13667 w 25975"/>
              <a:gd name="connsiteY6" fmla="*/ 15173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1081 w 25975"/>
              <a:gd name="connsiteY9" fmla="*/ 7174 h 23136"/>
              <a:gd name="connsiteX10" fmla="*/ 0 w 25975"/>
              <a:gd name="connsiteY10" fmla="*/ 0 h 23136"/>
              <a:gd name="connsiteX0" fmla="*/ 0 w 25975"/>
              <a:gd name="connsiteY0" fmla="*/ 0 h 23136"/>
              <a:gd name="connsiteX1" fmla="*/ 14021 w 25975"/>
              <a:gd name="connsiteY1" fmla="*/ 7374 h 23136"/>
              <a:gd name="connsiteX2" fmla="*/ 12012 w 25975"/>
              <a:gd name="connsiteY2" fmla="*/ 8982 h 23136"/>
              <a:gd name="connsiteX3" fmla="*/ 17738 w 25975"/>
              <a:gd name="connsiteY3" fmla="*/ 13301 h 23136"/>
              <a:gd name="connsiteX4" fmla="*/ 15747 w 25975"/>
              <a:gd name="connsiteY4" fmla="*/ 14605 h 23136"/>
              <a:gd name="connsiteX5" fmla="*/ 25975 w 25975"/>
              <a:gd name="connsiteY5" fmla="*/ 23136 h 23136"/>
              <a:gd name="connsiteX6" fmla="*/ 13667 w 25975"/>
              <a:gd name="connsiteY6" fmla="*/ 15173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0229 w 25975"/>
              <a:gd name="connsiteY9" fmla="*/ 6861 h 23136"/>
              <a:gd name="connsiteX10" fmla="*/ 0 w 25975"/>
              <a:gd name="connsiteY10" fmla="*/ 0 h 23136"/>
              <a:gd name="connsiteX0" fmla="*/ 0 w 25975"/>
              <a:gd name="connsiteY0" fmla="*/ 0 h 23136"/>
              <a:gd name="connsiteX1" fmla="*/ 13551 w 25975"/>
              <a:gd name="connsiteY1" fmla="*/ 6851 h 23136"/>
              <a:gd name="connsiteX2" fmla="*/ 12012 w 25975"/>
              <a:gd name="connsiteY2" fmla="*/ 8982 h 23136"/>
              <a:gd name="connsiteX3" fmla="*/ 17738 w 25975"/>
              <a:gd name="connsiteY3" fmla="*/ 13301 h 23136"/>
              <a:gd name="connsiteX4" fmla="*/ 15747 w 25975"/>
              <a:gd name="connsiteY4" fmla="*/ 14605 h 23136"/>
              <a:gd name="connsiteX5" fmla="*/ 25975 w 25975"/>
              <a:gd name="connsiteY5" fmla="*/ 23136 h 23136"/>
              <a:gd name="connsiteX6" fmla="*/ 13667 w 25975"/>
              <a:gd name="connsiteY6" fmla="*/ 15173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0229 w 25975"/>
              <a:gd name="connsiteY9" fmla="*/ 6861 h 23136"/>
              <a:gd name="connsiteX10" fmla="*/ 0 w 25975"/>
              <a:gd name="connsiteY10" fmla="*/ 0 h 23136"/>
              <a:gd name="connsiteX0" fmla="*/ 0 w 25975"/>
              <a:gd name="connsiteY0" fmla="*/ 0 h 23136"/>
              <a:gd name="connsiteX1" fmla="*/ 13551 w 25975"/>
              <a:gd name="connsiteY1" fmla="*/ 6851 h 23136"/>
              <a:gd name="connsiteX2" fmla="*/ 12012 w 25975"/>
              <a:gd name="connsiteY2" fmla="*/ 8982 h 23136"/>
              <a:gd name="connsiteX3" fmla="*/ 17738 w 25975"/>
              <a:gd name="connsiteY3" fmla="*/ 13301 h 23136"/>
              <a:gd name="connsiteX4" fmla="*/ 15747 w 25975"/>
              <a:gd name="connsiteY4" fmla="*/ 14605 h 23136"/>
              <a:gd name="connsiteX5" fmla="*/ 25975 w 25975"/>
              <a:gd name="connsiteY5" fmla="*/ 23136 h 23136"/>
              <a:gd name="connsiteX6" fmla="*/ 12614 w 25975"/>
              <a:gd name="connsiteY6" fmla="*/ 14636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0229 w 25975"/>
              <a:gd name="connsiteY9" fmla="*/ 6861 h 23136"/>
              <a:gd name="connsiteX10" fmla="*/ 0 w 25975"/>
              <a:gd name="connsiteY10" fmla="*/ 0 h 23136"/>
              <a:gd name="connsiteX0" fmla="*/ 0 w 25975"/>
              <a:gd name="connsiteY0" fmla="*/ 0 h 23136"/>
              <a:gd name="connsiteX1" fmla="*/ 12593 w 25975"/>
              <a:gd name="connsiteY1" fmla="*/ 6261 h 23136"/>
              <a:gd name="connsiteX2" fmla="*/ 12012 w 25975"/>
              <a:gd name="connsiteY2" fmla="*/ 8982 h 23136"/>
              <a:gd name="connsiteX3" fmla="*/ 17738 w 25975"/>
              <a:gd name="connsiteY3" fmla="*/ 13301 h 23136"/>
              <a:gd name="connsiteX4" fmla="*/ 15747 w 25975"/>
              <a:gd name="connsiteY4" fmla="*/ 14605 h 23136"/>
              <a:gd name="connsiteX5" fmla="*/ 25975 w 25975"/>
              <a:gd name="connsiteY5" fmla="*/ 23136 h 23136"/>
              <a:gd name="connsiteX6" fmla="*/ 12614 w 25975"/>
              <a:gd name="connsiteY6" fmla="*/ 14636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0229 w 25975"/>
              <a:gd name="connsiteY9" fmla="*/ 6861 h 23136"/>
              <a:gd name="connsiteX10" fmla="*/ 0 w 25975"/>
              <a:gd name="connsiteY10" fmla="*/ 0 h 23136"/>
              <a:gd name="connsiteX0" fmla="*/ 0 w 25975"/>
              <a:gd name="connsiteY0" fmla="*/ 0 h 23136"/>
              <a:gd name="connsiteX1" fmla="*/ 12593 w 25975"/>
              <a:gd name="connsiteY1" fmla="*/ 6261 h 23136"/>
              <a:gd name="connsiteX2" fmla="*/ 10959 w 25975"/>
              <a:gd name="connsiteY2" fmla="*/ 8445 h 23136"/>
              <a:gd name="connsiteX3" fmla="*/ 17738 w 25975"/>
              <a:gd name="connsiteY3" fmla="*/ 13301 h 23136"/>
              <a:gd name="connsiteX4" fmla="*/ 15747 w 25975"/>
              <a:gd name="connsiteY4" fmla="*/ 14605 h 23136"/>
              <a:gd name="connsiteX5" fmla="*/ 25975 w 25975"/>
              <a:gd name="connsiteY5" fmla="*/ 23136 h 23136"/>
              <a:gd name="connsiteX6" fmla="*/ 12614 w 25975"/>
              <a:gd name="connsiteY6" fmla="*/ 14636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0229 w 25975"/>
              <a:gd name="connsiteY9" fmla="*/ 6861 h 23136"/>
              <a:gd name="connsiteX10" fmla="*/ 0 w 25975"/>
              <a:gd name="connsiteY10" fmla="*/ 0 h 23136"/>
              <a:gd name="connsiteX0" fmla="*/ 0 w 25975"/>
              <a:gd name="connsiteY0" fmla="*/ 0 h 23136"/>
              <a:gd name="connsiteX1" fmla="*/ 12593 w 25975"/>
              <a:gd name="connsiteY1" fmla="*/ 6261 h 23136"/>
              <a:gd name="connsiteX2" fmla="*/ 10959 w 25975"/>
              <a:gd name="connsiteY2" fmla="*/ 8445 h 23136"/>
              <a:gd name="connsiteX3" fmla="*/ 17738 w 25975"/>
              <a:gd name="connsiteY3" fmla="*/ 13301 h 23136"/>
              <a:gd name="connsiteX4" fmla="*/ 16111 w 25975"/>
              <a:gd name="connsiteY4" fmla="*/ 14851 h 23136"/>
              <a:gd name="connsiteX5" fmla="*/ 25975 w 25975"/>
              <a:gd name="connsiteY5" fmla="*/ 23136 h 23136"/>
              <a:gd name="connsiteX6" fmla="*/ 12614 w 25975"/>
              <a:gd name="connsiteY6" fmla="*/ 14636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0229 w 25975"/>
              <a:gd name="connsiteY9" fmla="*/ 6861 h 23136"/>
              <a:gd name="connsiteX10" fmla="*/ 0 w 25975"/>
              <a:gd name="connsiteY10" fmla="*/ 0 h 23136"/>
              <a:gd name="connsiteX0" fmla="*/ 0 w 25975"/>
              <a:gd name="connsiteY0" fmla="*/ 0 h 23136"/>
              <a:gd name="connsiteX1" fmla="*/ 12593 w 25975"/>
              <a:gd name="connsiteY1" fmla="*/ 6261 h 23136"/>
              <a:gd name="connsiteX2" fmla="*/ 10959 w 25975"/>
              <a:gd name="connsiteY2" fmla="*/ 8445 h 23136"/>
              <a:gd name="connsiteX3" fmla="*/ 17738 w 25975"/>
              <a:gd name="connsiteY3" fmla="*/ 13301 h 23136"/>
              <a:gd name="connsiteX4" fmla="*/ 16111 w 25975"/>
              <a:gd name="connsiteY4" fmla="*/ 14851 h 23136"/>
              <a:gd name="connsiteX5" fmla="*/ 25975 w 25975"/>
              <a:gd name="connsiteY5" fmla="*/ 23136 h 23136"/>
              <a:gd name="connsiteX6" fmla="*/ 13685 w 25975"/>
              <a:gd name="connsiteY6" fmla="*/ 14717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0229 w 25975"/>
              <a:gd name="connsiteY9" fmla="*/ 6861 h 23136"/>
              <a:gd name="connsiteX10" fmla="*/ 0 w 25975"/>
              <a:gd name="connsiteY10" fmla="*/ 0 h 23136"/>
              <a:gd name="connsiteX0" fmla="*/ 0 w 25975"/>
              <a:gd name="connsiteY0" fmla="*/ 0 h 23136"/>
              <a:gd name="connsiteX1" fmla="*/ 12412 w 25975"/>
              <a:gd name="connsiteY1" fmla="*/ 6695 h 23136"/>
              <a:gd name="connsiteX2" fmla="*/ 10959 w 25975"/>
              <a:gd name="connsiteY2" fmla="*/ 8445 h 23136"/>
              <a:gd name="connsiteX3" fmla="*/ 17738 w 25975"/>
              <a:gd name="connsiteY3" fmla="*/ 13301 h 23136"/>
              <a:gd name="connsiteX4" fmla="*/ 16111 w 25975"/>
              <a:gd name="connsiteY4" fmla="*/ 14851 h 23136"/>
              <a:gd name="connsiteX5" fmla="*/ 25975 w 25975"/>
              <a:gd name="connsiteY5" fmla="*/ 23136 h 23136"/>
              <a:gd name="connsiteX6" fmla="*/ 13685 w 25975"/>
              <a:gd name="connsiteY6" fmla="*/ 14717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0229 w 25975"/>
              <a:gd name="connsiteY9" fmla="*/ 6861 h 23136"/>
              <a:gd name="connsiteX10" fmla="*/ 0 w 25975"/>
              <a:gd name="connsiteY10" fmla="*/ 0 h 23136"/>
              <a:gd name="connsiteX0" fmla="*/ 0 w 25975"/>
              <a:gd name="connsiteY0" fmla="*/ 0 h 23136"/>
              <a:gd name="connsiteX1" fmla="*/ 12776 w 25975"/>
              <a:gd name="connsiteY1" fmla="*/ 6941 h 23136"/>
              <a:gd name="connsiteX2" fmla="*/ 10959 w 25975"/>
              <a:gd name="connsiteY2" fmla="*/ 8445 h 23136"/>
              <a:gd name="connsiteX3" fmla="*/ 17738 w 25975"/>
              <a:gd name="connsiteY3" fmla="*/ 13301 h 23136"/>
              <a:gd name="connsiteX4" fmla="*/ 16111 w 25975"/>
              <a:gd name="connsiteY4" fmla="*/ 14851 h 23136"/>
              <a:gd name="connsiteX5" fmla="*/ 25975 w 25975"/>
              <a:gd name="connsiteY5" fmla="*/ 23136 h 23136"/>
              <a:gd name="connsiteX6" fmla="*/ 13685 w 25975"/>
              <a:gd name="connsiteY6" fmla="*/ 14717 h 23136"/>
              <a:gd name="connsiteX7" fmla="*/ 14718 w 25975"/>
              <a:gd name="connsiteY7" fmla="*/ 13431 h 23136"/>
              <a:gd name="connsiteX8" fmla="*/ 8406 w 25975"/>
              <a:gd name="connsiteY8" fmla="*/ 8550 h 23136"/>
              <a:gd name="connsiteX9" fmla="*/ 10229 w 25975"/>
              <a:gd name="connsiteY9" fmla="*/ 6861 h 23136"/>
              <a:gd name="connsiteX10" fmla="*/ 0 w 25975"/>
              <a:gd name="connsiteY10" fmla="*/ 0 h 23136"/>
              <a:gd name="connsiteX0" fmla="*/ 0 w 25960"/>
              <a:gd name="connsiteY0" fmla="*/ 0 h 24707"/>
              <a:gd name="connsiteX1" fmla="*/ 12761 w 25960"/>
              <a:gd name="connsiteY1" fmla="*/ 8512 h 24707"/>
              <a:gd name="connsiteX2" fmla="*/ 10944 w 25960"/>
              <a:gd name="connsiteY2" fmla="*/ 10016 h 24707"/>
              <a:gd name="connsiteX3" fmla="*/ 17723 w 25960"/>
              <a:gd name="connsiteY3" fmla="*/ 14872 h 24707"/>
              <a:gd name="connsiteX4" fmla="*/ 16096 w 25960"/>
              <a:gd name="connsiteY4" fmla="*/ 16422 h 24707"/>
              <a:gd name="connsiteX5" fmla="*/ 25960 w 25960"/>
              <a:gd name="connsiteY5" fmla="*/ 24707 h 24707"/>
              <a:gd name="connsiteX6" fmla="*/ 13670 w 25960"/>
              <a:gd name="connsiteY6" fmla="*/ 16288 h 24707"/>
              <a:gd name="connsiteX7" fmla="*/ 14703 w 25960"/>
              <a:gd name="connsiteY7" fmla="*/ 15002 h 24707"/>
              <a:gd name="connsiteX8" fmla="*/ 8391 w 25960"/>
              <a:gd name="connsiteY8" fmla="*/ 10121 h 24707"/>
              <a:gd name="connsiteX9" fmla="*/ 10214 w 25960"/>
              <a:gd name="connsiteY9" fmla="*/ 8432 h 24707"/>
              <a:gd name="connsiteX10" fmla="*/ 0 w 25960"/>
              <a:gd name="connsiteY10" fmla="*/ 0 h 2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60" h="24707">
                <a:moveTo>
                  <a:pt x="0" y="0"/>
                </a:moveTo>
                <a:lnTo>
                  <a:pt x="12761" y="8512"/>
                </a:lnTo>
                <a:lnTo>
                  <a:pt x="10944" y="10016"/>
                </a:lnTo>
                <a:lnTo>
                  <a:pt x="17723" y="14872"/>
                </a:lnTo>
                <a:lnTo>
                  <a:pt x="16096" y="16422"/>
                </a:lnTo>
                <a:lnTo>
                  <a:pt x="25960" y="24707"/>
                </a:lnTo>
                <a:lnTo>
                  <a:pt x="13670" y="16288"/>
                </a:lnTo>
                <a:lnTo>
                  <a:pt x="14703" y="15002"/>
                </a:lnTo>
                <a:lnTo>
                  <a:pt x="8391" y="10121"/>
                </a:lnTo>
                <a:lnTo>
                  <a:pt x="10214" y="8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82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5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7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9" dur="10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10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10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03F947-F6D9-4827-A536-DD099C7E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15" y="3065488"/>
            <a:ext cx="4132934" cy="275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創作動機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台灣開發格鬥遊戲工作室非常少，原因包含</a:t>
            </a:r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製作成本高</a:t>
            </a:r>
            <a:endParaRPr lang="en-US" altLang="zh-TW" sz="200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遊戲類型因年代趨勢不同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國內電競產業鮮有格鬥遊戲項目</a:t>
            </a:r>
            <a:endParaRPr lang="en-US" altLang="zh-TW" sz="200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街機廳很少進駐格鬥遊戲機台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核心特色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8" y="3732839"/>
            <a:ext cx="438593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燃晶系統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類似於彈藥能量條的概念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受到攻擊收集能量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配合銃技或技能消耗</a:t>
            </a:r>
          </a:p>
        </p:txBody>
      </p:sp>
      <p:sp>
        <p:nvSpPr>
          <p:cNvPr id="4" name="矩形: 剪去同側角落 3">
            <a:extLst>
              <a:ext uri="{FF2B5EF4-FFF2-40B4-BE49-F238E27FC236}">
                <a16:creationId xmlns:a16="http://schemas.microsoft.com/office/drawing/2014/main" id="{33E72E51-4C64-4915-86DA-BF9FA6050E0F}"/>
              </a:ext>
            </a:extLst>
          </p:cNvPr>
          <p:cNvSpPr/>
          <p:nvPr/>
        </p:nvSpPr>
        <p:spPr>
          <a:xfrm rot="5400000">
            <a:off x="7161977" y="3898187"/>
            <a:ext cx="1780022" cy="947375"/>
          </a:xfrm>
          <a:prstGeom prst="snip2SameRect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月亮 4">
            <a:extLst>
              <a:ext uri="{FF2B5EF4-FFF2-40B4-BE49-F238E27FC236}">
                <a16:creationId xmlns:a16="http://schemas.microsoft.com/office/drawing/2014/main" id="{671D2A85-37B6-4C2E-9482-5B7DB34B1177}"/>
              </a:ext>
            </a:extLst>
          </p:cNvPr>
          <p:cNvSpPr/>
          <p:nvPr/>
        </p:nvSpPr>
        <p:spPr>
          <a:xfrm rot="20613409">
            <a:off x="6404082" y="4545129"/>
            <a:ext cx="1883428" cy="299391"/>
          </a:xfrm>
          <a:custGeom>
            <a:avLst/>
            <a:gdLst>
              <a:gd name="connsiteX0" fmla="*/ 1355435 w 1355435"/>
              <a:gd name="connsiteY0" fmla="*/ 410921 h 410921"/>
              <a:gd name="connsiteX1" fmla="*/ 0 w 1355435"/>
              <a:gd name="connsiteY1" fmla="*/ 205460 h 410921"/>
              <a:gd name="connsiteX2" fmla="*/ 1355435 w 1355435"/>
              <a:gd name="connsiteY2" fmla="*/ -1 h 410921"/>
              <a:gd name="connsiteX3" fmla="*/ 1355435 w 1355435"/>
              <a:gd name="connsiteY3" fmla="*/ 410920 h 410921"/>
              <a:gd name="connsiteX4" fmla="*/ 1355435 w 1355435"/>
              <a:gd name="connsiteY4" fmla="*/ 410921 h 410921"/>
              <a:gd name="connsiteX0" fmla="*/ 1595127 w 1595127"/>
              <a:gd name="connsiteY0" fmla="*/ 299391 h 299391"/>
              <a:gd name="connsiteX1" fmla="*/ 239692 w 1595127"/>
              <a:gd name="connsiteY1" fmla="*/ 93930 h 299391"/>
              <a:gd name="connsiteX2" fmla="*/ 727991 w 1595127"/>
              <a:gd name="connsiteY2" fmla="*/ 0 h 299391"/>
              <a:gd name="connsiteX3" fmla="*/ 1595127 w 1595127"/>
              <a:gd name="connsiteY3" fmla="*/ 299390 h 299391"/>
              <a:gd name="connsiteX4" fmla="*/ 1595127 w 1595127"/>
              <a:gd name="connsiteY4" fmla="*/ 299391 h 299391"/>
              <a:gd name="connsiteX0" fmla="*/ 1883428 w 1883428"/>
              <a:gd name="connsiteY0" fmla="*/ 299391 h 299391"/>
              <a:gd name="connsiteX1" fmla="*/ 30176 w 1883428"/>
              <a:gd name="connsiteY1" fmla="*/ 165493 h 299391"/>
              <a:gd name="connsiteX2" fmla="*/ 1016292 w 1883428"/>
              <a:gd name="connsiteY2" fmla="*/ 0 h 299391"/>
              <a:gd name="connsiteX3" fmla="*/ 1883428 w 1883428"/>
              <a:gd name="connsiteY3" fmla="*/ 299390 h 299391"/>
              <a:gd name="connsiteX4" fmla="*/ 1883428 w 1883428"/>
              <a:gd name="connsiteY4" fmla="*/ 299391 h 299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3428" h="299391">
                <a:moveTo>
                  <a:pt x="1883428" y="299391"/>
                </a:moveTo>
                <a:cubicBezTo>
                  <a:pt x="1134842" y="299391"/>
                  <a:pt x="174699" y="215391"/>
                  <a:pt x="30176" y="165493"/>
                </a:cubicBezTo>
                <a:cubicBezTo>
                  <a:pt x="-114347" y="115595"/>
                  <a:pt x="267706" y="0"/>
                  <a:pt x="1016292" y="0"/>
                </a:cubicBezTo>
                <a:cubicBezTo>
                  <a:pt x="-407637" y="51942"/>
                  <a:pt x="459499" y="247448"/>
                  <a:pt x="1883428" y="299390"/>
                </a:cubicBezTo>
                <a:lnTo>
                  <a:pt x="1883428" y="2993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月亮 5">
            <a:extLst>
              <a:ext uri="{FF2B5EF4-FFF2-40B4-BE49-F238E27FC236}">
                <a16:creationId xmlns:a16="http://schemas.microsoft.com/office/drawing/2014/main" id="{D9F8635E-9C5E-4008-A3FF-308DC36632EB}"/>
              </a:ext>
            </a:extLst>
          </p:cNvPr>
          <p:cNvSpPr/>
          <p:nvPr/>
        </p:nvSpPr>
        <p:spPr>
          <a:xfrm rot="10072855">
            <a:off x="8647085" y="4140646"/>
            <a:ext cx="968158" cy="230719"/>
          </a:xfrm>
          <a:prstGeom prst="moon">
            <a:avLst>
              <a:gd name="adj" fmla="val 2498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星形: 四角 6">
            <a:extLst>
              <a:ext uri="{FF2B5EF4-FFF2-40B4-BE49-F238E27FC236}">
                <a16:creationId xmlns:a16="http://schemas.microsoft.com/office/drawing/2014/main" id="{6E5B755D-B899-4532-8CFF-84971D8703FE}"/>
              </a:ext>
            </a:extLst>
          </p:cNvPr>
          <p:cNvSpPr/>
          <p:nvPr/>
        </p:nvSpPr>
        <p:spPr>
          <a:xfrm>
            <a:off x="6934954" y="4007734"/>
            <a:ext cx="493703" cy="552048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星形: 四角 69">
            <a:extLst>
              <a:ext uri="{FF2B5EF4-FFF2-40B4-BE49-F238E27FC236}">
                <a16:creationId xmlns:a16="http://schemas.microsoft.com/office/drawing/2014/main" id="{0E718065-9F74-49DE-8734-C9C2FFB44B02}"/>
              </a:ext>
            </a:extLst>
          </p:cNvPr>
          <p:cNvSpPr/>
          <p:nvPr/>
        </p:nvSpPr>
        <p:spPr>
          <a:xfrm>
            <a:off x="8423581" y="4413629"/>
            <a:ext cx="878534" cy="982358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38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6" presetClass="emph" presetSubtype="0" repeatCount="indefinit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0" grpId="0" animBg="1"/>
      <p:bldP spid="7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核心特色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8" y="3732839"/>
            <a:ext cx="43859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氣力值系統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對消極防禦採取的懲罰機制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防禦與跑步以外不斷回復的能量條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防禦攻擊或迴避招式會消耗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耗盡時僵硬時間變長且無法迴避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C9F66A-8112-4A48-B255-2EBAE2136682}"/>
              </a:ext>
            </a:extLst>
          </p:cNvPr>
          <p:cNvSpPr/>
          <p:nvPr/>
        </p:nvSpPr>
        <p:spPr>
          <a:xfrm>
            <a:off x="6876910" y="4395310"/>
            <a:ext cx="3037792" cy="255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4398CA8-4612-4377-AD1E-35BBA90FA253}"/>
              </a:ext>
            </a:extLst>
          </p:cNvPr>
          <p:cNvSpPr/>
          <p:nvPr/>
        </p:nvSpPr>
        <p:spPr>
          <a:xfrm>
            <a:off x="6879611" y="4395310"/>
            <a:ext cx="3037792" cy="255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64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3" grpId="0" animBg="1"/>
      <p:bldP spid="3" grpId="1" animBg="1"/>
      <p:bldP spid="57" grpId="0" animBg="1"/>
      <p:bldP spid="5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03F947-F6D9-4827-A536-DD099C7E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0045" y="3082507"/>
            <a:ext cx="4965988" cy="27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核心特色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8" y="3732839"/>
            <a:ext cx="438593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蓄力攻擊系統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參考作品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王牌對決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活用攻擊鍵減少輸入指令的難度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攻擊鍵分輕按輕攻擊與長按重攻擊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連按攻擊鍵有簡易連擊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配合方向鍵有不同攻擊動作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783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629800"/>
              </p:ext>
            </p:extLst>
          </p:nvPr>
        </p:nvGraphicFramePr>
        <p:xfrm>
          <a:off x="1439505" y="2332114"/>
          <a:ext cx="9284090" cy="2929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01AE3231-8D0F-4ACE-B744-562539167A28}"/>
              </a:ext>
            </a:extLst>
          </p:cNvPr>
          <p:cNvSpPr/>
          <p:nvPr/>
        </p:nvSpPr>
        <p:spPr>
          <a:xfrm>
            <a:off x="1978853" y="4648328"/>
            <a:ext cx="2372586" cy="6096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76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3FE0A5A-C72E-43EA-95CD-06D37B7F09AB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互動方式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8B7039-EAF0-491C-B58F-627A492919C1}"/>
              </a:ext>
            </a:extLst>
          </p:cNvPr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練習模式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F7632F-9FF1-4426-8A8A-2A8569AEBE9C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05BC72B-98ED-46D2-949D-D2E4F1E9C37B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5FB8301-DB09-4CAE-A05D-7751B59B10BF}"/>
              </a:ext>
            </a:extLst>
          </p:cNvPr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aphicFrame>
        <p:nvGraphicFramePr>
          <p:cNvPr id="56" name="資料庫圖表 55">
            <a:extLst>
              <a:ext uri="{FF2B5EF4-FFF2-40B4-BE49-F238E27FC236}">
                <a16:creationId xmlns:a16="http://schemas.microsoft.com/office/drawing/2014/main" id="{85D86A35-54A6-4727-A035-C4FB84602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774949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42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3" grpId="0"/>
      <p:bldP spid="67" grpId="0"/>
      <p:bldP spid="70" grpId="0"/>
      <p:bldGraphic spid="56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3FE0A5A-C72E-43EA-95CD-06D37B7F09AB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互動方式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3896777" y="2678825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6E86EE-E405-49BB-99F6-BBAE59BD3EF3}"/>
              </a:ext>
            </a:extLst>
          </p:cNvPr>
          <p:cNvGrpSpPr/>
          <p:nvPr/>
        </p:nvGrpSpPr>
        <p:grpSpPr>
          <a:xfrm>
            <a:off x="2651482" y="3294497"/>
            <a:ext cx="6877266" cy="2943167"/>
            <a:chOff x="3928804" y="3409880"/>
            <a:chExt cx="3964015" cy="1696424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BA4B708B-CCDF-40F5-8A3E-26EEF3B1D8B9}"/>
                </a:ext>
              </a:extLst>
            </p:cNvPr>
            <p:cNvSpPr/>
            <p:nvPr/>
          </p:nvSpPr>
          <p:spPr>
            <a:xfrm>
              <a:off x="6763664" y="3409880"/>
              <a:ext cx="564362" cy="56436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必殺技</a:t>
              </a:r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6964ADFD-BF55-4974-982A-D2040D364CF5}"/>
                </a:ext>
              </a:extLst>
            </p:cNvPr>
            <p:cNvSpPr/>
            <p:nvPr/>
          </p:nvSpPr>
          <p:spPr>
            <a:xfrm>
              <a:off x="6204152" y="3974869"/>
              <a:ext cx="564362" cy="56436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4D893754-E925-472C-9A24-41CCEC486CC9}"/>
                </a:ext>
              </a:extLst>
            </p:cNvPr>
            <p:cNvSpPr/>
            <p:nvPr/>
          </p:nvSpPr>
          <p:spPr>
            <a:xfrm>
              <a:off x="7328457" y="3974869"/>
              <a:ext cx="564362" cy="56436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DFA587E7-FF0F-4838-9111-8A321AA1725C}"/>
                </a:ext>
              </a:extLst>
            </p:cNvPr>
            <p:cNvSpPr/>
            <p:nvPr/>
          </p:nvSpPr>
          <p:spPr>
            <a:xfrm>
              <a:off x="6763664" y="4541942"/>
              <a:ext cx="564362" cy="56436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</a:p>
          </p:txBody>
        </p:sp>
        <p:sp>
          <p:nvSpPr>
            <p:cNvPr id="7" name="箭號: 全向 6">
              <a:extLst>
                <a:ext uri="{FF2B5EF4-FFF2-40B4-BE49-F238E27FC236}">
                  <a16:creationId xmlns:a16="http://schemas.microsoft.com/office/drawing/2014/main" id="{3436F193-A721-419A-9A7E-BD88E4959CE8}"/>
                </a:ext>
              </a:extLst>
            </p:cNvPr>
            <p:cNvSpPr/>
            <p:nvPr/>
          </p:nvSpPr>
          <p:spPr>
            <a:xfrm>
              <a:off x="3928804" y="3444643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98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3FE0A5A-C72E-43EA-95CD-06D37B7F09AB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互動方式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3896777" y="2678825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操作配置－鍵盤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DFABFB9-2231-4FDA-A5F5-5CCDC0E930B7}"/>
              </a:ext>
            </a:extLst>
          </p:cNvPr>
          <p:cNvGrpSpPr/>
          <p:nvPr/>
        </p:nvGrpSpPr>
        <p:grpSpPr>
          <a:xfrm>
            <a:off x="2528766" y="3717511"/>
            <a:ext cx="7136138" cy="2141826"/>
            <a:chOff x="2461136" y="3427066"/>
            <a:chExt cx="7136138" cy="214182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47849D9-0A19-4E84-A6C0-47665F1AAEDB}"/>
                </a:ext>
              </a:extLst>
            </p:cNvPr>
            <p:cNvSpPr/>
            <p:nvPr/>
          </p:nvSpPr>
          <p:spPr>
            <a:xfrm>
              <a:off x="3496660" y="3429000"/>
              <a:ext cx="959057" cy="9775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99EB12C-183C-4D16-9646-CDA1F1140A6D}"/>
                </a:ext>
              </a:extLst>
            </p:cNvPr>
            <p:cNvSpPr/>
            <p:nvPr/>
          </p:nvSpPr>
          <p:spPr>
            <a:xfrm>
              <a:off x="3633658" y="4591354"/>
              <a:ext cx="959057" cy="9775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1A08914-5F6A-4735-A20A-49D182C64023}"/>
                </a:ext>
              </a:extLst>
            </p:cNvPr>
            <p:cNvSpPr/>
            <p:nvPr/>
          </p:nvSpPr>
          <p:spPr>
            <a:xfrm>
              <a:off x="2461136" y="4591354"/>
              <a:ext cx="959057" cy="9775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Ａ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左移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70B40B7-2B6D-46A3-8C8E-ADE58A8C4B0D}"/>
                </a:ext>
              </a:extLst>
            </p:cNvPr>
            <p:cNvSpPr/>
            <p:nvPr/>
          </p:nvSpPr>
          <p:spPr>
            <a:xfrm>
              <a:off x="4800614" y="4591354"/>
              <a:ext cx="959057" cy="9775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Ｄ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右移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2EEC32F-CFB6-4BE6-9E79-83ADD35DF07B}"/>
                </a:ext>
              </a:extLst>
            </p:cNvPr>
            <p:cNvSpPr/>
            <p:nvPr/>
          </p:nvSpPr>
          <p:spPr>
            <a:xfrm>
              <a:off x="7334263" y="3429000"/>
              <a:ext cx="959057" cy="9775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Ｕ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攻擊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248E2E0-5CCB-4591-82ED-5FBB67A810B7}"/>
                </a:ext>
              </a:extLst>
            </p:cNvPr>
            <p:cNvSpPr/>
            <p:nvPr/>
          </p:nvSpPr>
          <p:spPr>
            <a:xfrm>
              <a:off x="7471261" y="4591354"/>
              <a:ext cx="959057" cy="9775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Ｊ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攻擊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E1F06AE-83AA-4FA3-A5A5-15585DC060F4}"/>
                </a:ext>
              </a:extLst>
            </p:cNvPr>
            <p:cNvSpPr/>
            <p:nvPr/>
          </p:nvSpPr>
          <p:spPr>
            <a:xfrm>
              <a:off x="8638217" y="4591354"/>
              <a:ext cx="959057" cy="9775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Ｋ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攻擊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B247224-5754-42B0-8387-0C3C5E54E290}"/>
                </a:ext>
              </a:extLst>
            </p:cNvPr>
            <p:cNvSpPr/>
            <p:nvPr/>
          </p:nvSpPr>
          <p:spPr>
            <a:xfrm>
              <a:off x="8501754" y="3427066"/>
              <a:ext cx="959057" cy="9775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Ｉ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必殺技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18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250850" y="4820354"/>
            <a:ext cx="275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03F947-F6D9-4827-A536-DD099C7E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15" y="3065488"/>
            <a:ext cx="4132934" cy="275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創作動機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台灣格鬥遊戲玩家除了關注遊戲新作、國際電競賽事之外，不少對台灣格鬥遊戲的發展仍有所期待，因此決定打造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獨特的架構與世界觀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開發並推動國內格鬥遊戲風氣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，並在細節上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引起台灣玩家或格鬥遊戲玩家之間的共鳴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60FAC789-F1FD-4D2E-9242-E36DC6D8B6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F4075E46-8B90-40E1-90A9-7DFC95D60724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8275F3D-987F-48C4-817B-1CB5D7E077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92894924-F545-46F2-8DFC-A02F78365C0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11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758021"/>
              </p:ext>
            </p:extLst>
          </p:nvPr>
        </p:nvGraphicFramePr>
        <p:xfrm>
          <a:off x="1439505" y="2332114"/>
          <a:ext cx="9284090" cy="2929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01AE3231-8D0F-4ACE-B744-562539167A28}"/>
              </a:ext>
            </a:extLst>
          </p:cNvPr>
          <p:cNvSpPr/>
          <p:nvPr/>
        </p:nvSpPr>
        <p:spPr>
          <a:xfrm>
            <a:off x="4890068" y="2336007"/>
            <a:ext cx="2372586" cy="6096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78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作品概述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參考近年上市格鬥遊戲，進行下列主題概述</a:t>
            </a:r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基本配置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遊戲模式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操作概述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美術風格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99DE50B-7BD8-44A5-8DC5-93020808AB6E}"/>
              </a:ext>
            </a:extLst>
          </p:cNvPr>
          <p:cNvGrpSpPr/>
          <p:nvPr/>
        </p:nvGrpSpPr>
        <p:grpSpPr>
          <a:xfrm>
            <a:off x="6858480" y="3207823"/>
            <a:ext cx="4110631" cy="2464008"/>
            <a:chOff x="6891248" y="3302455"/>
            <a:chExt cx="4110631" cy="2464008"/>
          </a:xfrm>
        </p:grpSpPr>
        <p:pic>
          <p:nvPicPr>
            <p:cNvPr id="2050" name="Picture 2" descr="STREET FIGHTER V CHAMPION EDITION 官方線上指南">
              <a:extLst>
                <a:ext uri="{FF2B5EF4-FFF2-40B4-BE49-F238E27FC236}">
                  <a16:creationId xmlns:a16="http://schemas.microsoft.com/office/drawing/2014/main" id="{1C9E42B6-7210-4612-A7AF-701D86CBD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1248" y="3383357"/>
              <a:ext cx="1648428" cy="1257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uilty Gear -Strive- | Guilty Gear Wiki | Fandom">
              <a:extLst>
                <a:ext uri="{FF2B5EF4-FFF2-40B4-BE49-F238E27FC236}">
                  <a16:creationId xmlns:a16="http://schemas.microsoft.com/office/drawing/2014/main" id="{AF0C3235-2F31-42D6-81E8-5B2C6E877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1248" y="4754473"/>
              <a:ext cx="3607963" cy="1011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eスポーツ大会 競技説明 - 大乱闘スマッシュブラザーズSPECIAL">
              <a:extLst>
                <a:ext uri="{FF2B5EF4-FFF2-40B4-BE49-F238E27FC236}">
                  <a16:creationId xmlns:a16="http://schemas.microsoft.com/office/drawing/2014/main" id="{43B1B144-E17E-47B1-A072-4DF491F65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365" y="3302455"/>
              <a:ext cx="2895514" cy="144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256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作品概述－基本配置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遊戲族群：年輕族群，中度遊戲玩家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可用角色：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192120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03F947-F6D9-4827-A536-DD099C7E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0045" y="3077516"/>
            <a:ext cx="4965988" cy="27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作品概述－遊戲模式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8" y="3732839"/>
            <a:ext cx="438593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快打旋風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V》</a:t>
            </a:r>
            <a:endParaRPr lang="en-US" altLang="zh-TW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</a:t>
            </a:r>
            <a:r>
              <a:rPr lang="zh-TW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快打旋風系列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拳皇系列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制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必殺技系統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連招系統</a:t>
            </a:r>
          </a:p>
        </p:txBody>
      </p:sp>
    </p:spTree>
    <p:extLst>
      <p:ext uri="{BB962C8B-B14F-4D97-AF65-F5344CB8AC3E}">
        <p14:creationId xmlns:p14="http://schemas.microsoft.com/office/powerpoint/2010/main" val="40322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F575666-F8C7-4362-9B4A-84C8ECE4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0641" y="3077516"/>
            <a:ext cx="4964796" cy="27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作品概述－操作概述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8" y="3732839"/>
            <a:ext cx="438653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任天堂明星大亂鬥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en-US" altLang="zh-TW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</a:t>
            </a:r>
            <a:r>
              <a:rPr lang="zh-TW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死神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火影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王牌對決</a:t>
            </a:r>
            <a:r>
              <a:rPr lang="en-US" altLang="zh-TW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  <a:p>
            <a:endParaRPr lang="en-US" altLang="zh-TW" sz="20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無方向鎖定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主動防禦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容易上手</a:t>
            </a:r>
          </a:p>
        </p:txBody>
      </p:sp>
    </p:spTree>
    <p:extLst>
      <p:ext uri="{BB962C8B-B14F-4D97-AF65-F5344CB8AC3E}">
        <p14:creationId xmlns:p14="http://schemas.microsoft.com/office/powerpoint/2010/main" val="2822293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5105</TotalTime>
  <Words>1387</Words>
  <Application>Microsoft Office PowerPoint</Application>
  <PresentationFormat>寬螢幕</PresentationFormat>
  <Paragraphs>325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Centon 千童古</cp:lastModifiedBy>
  <cp:revision>122</cp:revision>
  <dcterms:created xsi:type="dcterms:W3CDTF">2021-10-03T17:53:59Z</dcterms:created>
  <dcterms:modified xsi:type="dcterms:W3CDTF">2021-10-13T16:00:17Z</dcterms:modified>
</cp:coreProperties>
</file>